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8.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notesMasterIdLst>
    <p:notesMasterId r:id="rId38"/>
  </p:notesMasterIdLst>
  <p:sldIdLst>
    <p:sldId id="258" r:id="rId2"/>
    <p:sldId id="257" r:id="rId3"/>
    <p:sldId id="282" r:id="rId4"/>
    <p:sldId id="281" r:id="rId5"/>
    <p:sldId id="260" r:id="rId6"/>
    <p:sldId id="261" r:id="rId7"/>
    <p:sldId id="259" r:id="rId8"/>
    <p:sldId id="263" r:id="rId9"/>
    <p:sldId id="265" r:id="rId10"/>
    <p:sldId id="266" r:id="rId11"/>
    <p:sldId id="267" r:id="rId12"/>
    <p:sldId id="264" r:id="rId13"/>
    <p:sldId id="262" r:id="rId14"/>
    <p:sldId id="268" r:id="rId15"/>
    <p:sldId id="271" r:id="rId16"/>
    <p:sldId id="270" r:id="rId17"/>
    <p:sldId id="269" r:id="rId18"/>
    <p:sldId id="272" r:id="rId19"/>
    <p:sldId id="274" r:id="rId20"/>
    <p:sldId id="273" r:id="rId21"/>
    <p:sldId id="276" r:id="rId22"/>
    <p:sldId id="275" r:id="rId23"/>
    <p:sldId id="277" r:id="rId24"/>
    <p:sldId id="279" r:id="rId25"/>
    <p:sldId id="280" r:id="rId26"/>
    <p:sldId id="293" r:id="rId27"/>
    <p:sldId id="303" r:id="rId28"/>
    <p:sldId id="302" r:id="rId29"/>
    <p:sldId id="301" r:id="rId30"/>
    <p:sldId id="300" r:id="rId31"/>
    <p:sldId id="299" r:id="rId32"/>
    <p:sldId id="298" r:id="rId33"/>
    <p:sldId id="297" r:id="rId34"/>
    <p:sldId id="296" r:id="rId35"/>
    <p:sldId id="295"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4C164F-652C-A342-B040-BF394D388B2F}">
          <p14:sldIdLst>
            <p14:sldId id="258"/>
            <p14:sldId id="257"/>
            <p14:sldId id="282"/>
            <p14:sldId id="281"/>
            <p14:sldId id="260"/>
            <p14:sldId id="261"/>
            <p14:sldId id="259"/>
            <p14:sldId id="263"/>
            <p14:sldId id="265"/>
            <p14:sldId id="266"/>
            <p14:sldId id="267"/>
            <p14:sldId id="264"/>
            <p14:sldId id="262"/>
            <p14:sldId id="268"/>
            <p14:sldId id="271"/>
            <p14:sldId id="270"/>
            <p14:sldId id="269"/>
            <p14:sldId id="272"/>
            <p14:sldId id="274"/>
            <p14:sldId id="273"/>
            <p14:sldId id="276"/>
            <p14:sldId id="275"/>
            <p14:sldId id="277"/>
            <p14:sldId id="279"/>
            <p14:sldId id="280"/>
            <p14:sldId id="293"/>
            <p14:sldId id="303"/>
            <p14:sldId id="302"/>
            <p14:sldId id="301"/>
            <p14:sldId id="300"/>
            <p14:sldId id="299"/>
            <p14:sldId id="298"/>
            <p14:sldId id="297"/>
            <p14:sldId id="296"/>
            <p14:sldId id="295"/>
            <p14:sldId id="294"/>
          </p14:sldIdLst>
        </p14:section>
        <p14:section name="Untitled Section" id="{DF1AB14D-196A-2D45-B6A8-FDFB4D03C0E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8D68E-F30D-4C42-2BC0-2F58F5098E23}" v="18" dt="2022-03-05T10:48:56.038"/>
    <p1510:client id="{43A538BB-A104-0643-9AE9-7A5DC0A84824}" v="551" dt="2022-03-05T10:49:05.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Ali" userId="S::riccardo.ali@student.manchester.ac.uk::7913855b-fbc8-47e0-ad19-da4005e5054d" providerId="AD" clId="Web-{E700EE9D-6DC8-D34A-A9FF-87C5391E5BC5}"/>
    <pc:docChg chg="modSld">
      <pc:chgData name="Riccardo Ali" userId="S::riccardo.ali@student.manchester.ac.uk::7913855b-fbc8-47e0-ad19-da4005e5054d" providerId="AD" clId="Web-{E700EE9D-6DC8-D34A-A9FF-87C5391E5BC5}" dt="2022-03-02T21:39:42.012" v="8"/>
      <pc:docMkLst>
        <pc:docMk/>
      </pc:docMkLst>
      <pc:sldChg chg="addSp delSp modSp">
        <pc:chgData name="Riccardo Ali" userId="S::riccardo.ali@student.manchester.ac.uk::7913855b-fbc8-47e0-ad19-da4005e5054d" providerId="AD" clId="Web-{E700EE9D-6DC8-D34A-A9FF-87C5391E5BC5}" dt="2022-03-02T21:39:42.012" v="8"/>
        <pc:sldMkLst>
          <pc:docMk/>
          <pc:sldMk cId="2718672980" sldId="293"/>
        </pc:sldMkLst>
        <pc:spChg chg="add del">
          <ac:chgData name="Riccardo Ali" userId="S::riccardo.ali@student.manchester.ac.uk::7913855b-fbc8-47e0-ad19-da4005e5054d" providerId="AD" clId="Web-{E700EE9D-6DC8-D34A-A9FF-87C5391E5BC5}" dt="2022-03-02T21:39:42.012" v="8"/>
          <ac:spMkLst>
            <pc:docMk/>
            <pc:sldMk cId="2718672980" sldId="293"/>
            <ac:spMk id="2" creationId="{FC7906EE-936C-4E96-8F0B-FA9D74EF2CCC}"/>
          </ac:spMkLst>
        </pc:spChg>
        <pc:spChg chg="mod">
          <ac:chgData name="Riccardo Ali" userId="S::riccardo.ali@student.manchester.ac.uk::7913855b-fbc8-47e0-ad19-da4005e5054d" providerId="AD" clId="Web-{E700EE9D-6DC8-D34A-A9FF-87C5391E5BC5}" dt="2022-03-02T21:39:23.278" v="1" actId="20577"/>
          <ac:spMkLst>
            <pc:docMk/>
            <pc:sldMk cId="2718672980" sldId="293"/>
            <ac:spMk id="4" creationId="{25454A57-3253-4AC8-BDF0-12B22748209E}"/>
          </ac:spMkLst>
        </pc:spChg>
        <pc:spChg chg="mod">
          <ac:chgData name="Riccardo Ali" userId="S::riccardo.ali@student.manchester.ac.uk::7913855b-fbc8-47e0-ad19-da4005e5054d" providerId="AD" clId="Web-{E700EE9D-6DC8-D34A-A9FF-87C5391E5BC5}" dt="2022-03-02T21:39:30.215" v="3" actId="20577"/>
          <ac:spMkLst>
            <pc:docMk/>
            <pc:sldMk cId="2718672980" sldId="293"/>
            <ac:spMk id="5" creationId="{F491578C-9F76-417E-95A5-E0F9F6BE7557}"/>
          </ac:spMkLst>
        </pc:spChg>
      </pc:sldChg>
      <pc:sldChg chg="modSp">
        <pc:chgData name="Riccardo Ali" userId="S::riccardo.ali@student.manchester.ac.uk::7913855b-fbc8-47e0-ad19-da4005e5054d" providerId="AD" clId="Web-{E700EE9D-6DC8-D34A-A9FF-87C5391E5BC5}" dt="2022-03-02T21:39:37.762" v="7" actId="20577"/>
        <pc:sldMkLst>
          <pc:docMk/>
          <pc:sldMk cId="2147515102" sldId="300"/>
        </pc:sldMkLst>
        <pc:spChg chg="mod">
          <ac:chgData name="Riccardo Ali" userId="S::riccardo.ali@student.manchester.ac.uk::7913855b-fbc8-47e0-ad19-da4005e5054d" providerId="AD" clId="Web-{E700EE9D-6DC8-D34A-A9FF-87C5391E5BC5}" dt="2022-03-02T21:39:35.043" v="5" actId="20577"/>
          <ac:spMkLst>
            <pc:docMk/>
            <pc:sldMk cId="2147515102" sldId="300"/>
            <ac:spMk id="4" creationId="{94400491-31D2-4E96-99B5-A7A29AA6E735}"/>
          </ac:spMkLst>
        </pc:spChg>
        <pc:spChg chg="mod">
          <ac:chgData name="Riccardo Ali" userId="S::riccardo.ali@student.manchester.ac.uk::7913855b-fbc8-47e0-ad19-da4005e5054d" providerId="AD" clId="Web-{E700EE9D-6DC8-D34A-A9FF-87C5391E5BC5}" dt="2022-03-02T21:39:37.762" v="7" actId="20577"/>
          <ac:spMkLst>
            <pc:docMk/>
            <pc:sldMk cId="2147515102" sldId="300"/>
            <ac:spMk id="5" creationId="{0D8B12C5-EC11-4FD4-8441-11025CE370D6}"/>
          </ac:spMkLst>
        </pc:spChg>
      </pc:sldChg>
    </pc:docChg>
  </pc:docChgLst>
  <pc:docChgLst>
    <pc:chgData name="Riccardo Ali" userId="S::riccardo.ali@student.manchester.ac.uk::7913855b-fbc8-47e0-ad19-da4005e5054d" providerId="AD" clId="Web-{A4BEC00E-82C7-720A-B715-AB14871728B6}"/>
    <pc:docChg chg="addSld delSld modSld modSection">
      <pc:chgData name="Riccardo Ali" userId="S::riccardo.ali@student.manchester.ac.uk::7913855b-fbc8-47e0-ad19-da4005e5054d" providerId="AD" clId="Web-{A4BEC00E-82C7-720A-B715-AB14871728B6}" dt="2022-03-01T22:42:00.385" v="43" actId="20577"/>
      <pc:docMkLst>
        <pc:docMk/>
      </pc:docMkLst>
      <pc:sldChg chg="del">
        <pc:chgData name="Riccardo Ali" userId="S::riccardo.ali@student.manchester.ac.uk::7913855b-fbc8-47e0-ad19-da4005e5054d" providerId="AD" clId="Web-{A4BEC00E-82C7-720A-B715-AB14871728B6}" dt="2022-03-01T22:38:26.160" v="4"/>
        <pc:sldMkLst>
          <pc:docMk/>
          <pc:sldMk cId="3415570754" sldId="283"/>
        </pc:sldMkLst>
      </pc:sldChg>
      <pc:sldChg chg="del">
        <pc:chgData name="Riccardo Ali" userId="S::riccardo.ali@student.manchester.ac.uk::7913855b-fbc8-47e0-ad19-da4005e5054d" providerId="AD" clId="Web-{A4BEC00E-82C7-720A-B715-AB14871728B6}" dt="2022-03-01T22:38:26.160" v="5"/>
        <pc:sldMkLst>
          <pc:docMk/>
          <pc:sldMk cId="3884061716" sldId="284"/>
        </pc:sldMkLst>
      </pc:sldChg>
      <pc:sldChg chg="del">
        <pc:chgData name="Riccardo Ali" userId="S::riccardo.ali@student.manchester.ac.uk::7913855b-fbc8-47e0-ad19-da4005e5054d" providerId="AD" clId="Web-{A4BEC00E-82C7-720A-B715-AB14871728B6}" dt="2022-03-01T22:38:26.160" v="6"/>
        <pc:sldMkLst>
          <pc:docMk/>
          <pc:sldMk cId="2565794638" sldId="285"/>
        </pc:sldMkLst>
      </pc:sldChg>
      <pc:sldChg chg="del">
        <pc:chgData name="Riccardo Ali" userId="S::riccardo.ali@student.manchester.ac.uk::7913855b-fbc8-47e0-ad19-da4005e5054d" providerId="AD" clId="Web-{A4BEC00E-82C7-720A-B715-AB14871728B6}" dt="2022-03-01T22:38:26.176" v="7"/>
        <pc:sldMkLst>
          <pc:docMk/>
          <pc:sldMk cId="335849266" sldId="286"/>
        </pc:sldMkLst>
      </pc:sldChg>
      <pc:sldChg chg="del">
        <pc:chgData name="Riccardo Ali" userId="S::riccardo.ali@student.manchester.ac.uk::7913855b-fbc8-47e0-ad19-da4005e5054d" providerId="AD" clId="Web-{A4BEC00E-82C7-720A-B715-AB14871728B6}" dt="2022-03-01T22:38:26.254" v="8"/>
        <pc:sldMkLst>
          <pc:docMk/>
          <pc:sldMk cId="2618354566" sldId="287"/>
        </pc:sldMkLst>
      </pc:sldChg>
      <pc:sldChg chg="del">
        <pc:chgData name="Riccardo Ali" userId="S::riccardo.ali@student.manchester.ac.uk::7913855b-fbc8-47e0-ad19-da4005e5054d" providerId="AD" clId="Web-{A4BEC00E-82C7-720A-B715-AB14871728B6}" dt="2022-03-01T22:38:26.254" v="9"/>
        <pc:sldMkLst>
          <pc:docMk/>
          <pc:sldMk cId="894659923" sldId="288"/>
        </pc:sldMkLst>
      </pc:sldChg>
      <pc:sldChg chg="del">
        <pc:chgData name="Riccardo Ali" userId="S::riccardo.ali@student.manchester.ac.uk::7913855b-fbc8-47e0-ad19-da4005e5054d" providerId="AD" clId="Web-{A4BEC00E-82C7-720A-B715-AB14871728B6}" dt="2022-03-01T22:38:26.254" v="10"/>
        <pc:sldMkLst>
          <pc:docMk/>
          <pc:sldMk cId="1302932759" sldId="289"/>
        </pc:sldMkLst>
      </pc:sldChg>
      <pc:sldChg chg="modSp del">
        <pc:chgData name="Riccardo Ali" userId="S::riccardo.ali@student.manchester.ac.uk::7913855b-fbc8-47e0-ad19-da4005e5054d" providerId="AD" clId="Web-{A4BEC00E-82C7-720A-B715-AB14871728B6}" dt="2022-03-01T22:38:26.301" v="11"/>
        <pc:sldMkLst>
          <pc:docMk/>
          <pc:sldMk cId="1696203398" sldId="290"/>
        </pc:sldMkLst>
        <pc:spChg chg="mod">
          <ac:chgData name="Riccardo Ali" userId="S::riccardo.ali@student.manchester.ac.uk::7913855b-fbc8-47e0-ad19-da4005e5054d" providerId="AD" clId="Web-{A4BEC00E-82C7-720A-B715-AB14871728B6}" dt="2022-03-01T22:33:36.260" v="3" actId="1076"/>
          <ac:spMkLst>
            <pc:docMk/>
            <pc:sldMk cId="1696203398" sldId="290"/>
            <ac:spMk id="3" creationId="{08F68FAB-46BE-482F-873F-5DAC2A38CB58}"/>
          </ac:spMkLst>
        </pc:spChg>
      </pc:sldChg>
      <pc:sldChg chg="del">
        <pc:chgData name="Riccardo Ali" userId="S::riccardo.ali@student.manchester.ac.uk::7913855b-fbc8-47e0-ad19-da4005e5054d" providerId="AD" clId="Web-{A4BEC00E-82C7-720A-B715-AB14871728B6}" dt="2022-03-01T22:38:26.364" v="12"/>
        <pc:sldMkLst>
          <pc:docMk/>
          <pc:sldMk cId="689638893" sldId="291"/>
        </pc:sldMkLst>
      </pc:sldChg>
      <pc:sldChg chg="del">
        <pc:chgData name="Riccardo Ali" userId="S::riccardo.ali@student.manchester.ac.uk::7913855b-fbc8-47e0-ad19-da4005e5054d" providerId="AD" clId="Web-{A4BEC00E-82C7-720A-B715-AB14871728B6}" dt="2022-03-01T22:38:26.379" v="13"/>
        <pc:sldMkLst>
          <pc:docMk/>
          <pc:sldMk cId="4022200496" sldId="292"/>
        </pc:sldMkLst>
      </pc:sldChg>
      <pc:sldChg chg="modSp add">
        <pc:chgData name="Riccardo Ali" userId="S::riccardo.ali@student.manchester.ac.uk::7913855b-fbc8-47e0-ad19-da4005e5054d" providerId="AD" clId="Web-{A4BEC00E-82C7-720A-B715-AB14871728B6}" dt="2022-03-01T22:42:00.385" v="43" actId="20577"/>
        <pc:sldMkLst>
          <pc:docMk/>
          <pc:sldMk cId="3120462275" sldId="294"/>
        </pc:sldMkLst>
        <pc:spChg chg="mod">
          <ac:chgData name="Riccardo Ali" userId="S::riccardo.ali@student.manchester.ac.uk::7913855b-fbc8-47e0-ad19-da4005e5054d" providerId="AD" clId="Web-{A4BEC00E-82C7-720A-B715-AB14871728B6}" dt="2022-03-01T22:42:00.385" v="43" actId="20577"/>
          <ac:spMkLst>
            <pc:docMk/>
            <pc:sldMk cId="3120462275" sldId="294"/>
            <ac:spMk id="2" creationId="{A95BF2CD-B7D3-47EB-80AB-3FE502FEB7B9}"/>
          </ac:spMkLst>
        </pc:spChg>
      </pc:sldChg>
      <pc:sldChg chg="modSp add">
        <pc:chgData name="Riccardo Ali" userId="S::riccardo.ali@student.manchester.ac.uk::7913855b-fbc8-47e0-ad19-da4005e5054d" providerId="AD" clId="Web-{A4BEC00E-82C7-720A-B715-AB14871728B6}" dt="2022-03-01T22:41:56.635" v="42" actId="20577"/>
        <pc:sldMkLst>
          <pc:docMk/>
          <pc:sldMk cId="111659268" sldId="295"/>
        </pc:sldMkLst>
        <pc:spChg chg="mod">
          <ac:chgData name="Riccardo Ali" userId="S::riccardo.ali@student.manchester.ac.uk::7913855b-fbc8-47e0-ad19-da4005e5054d" providerId="AD" clId="Web-{A4BEC00E-82C7-720A-B715-AB14871728B6}" dt="2022-03-01T22:41:56.635" v="42" actId="20577"/>
          <ac:spMkLst>
            <pc:docMk/>
            <pc:sldMk cId="111659268" sldId="295"/>
            <ac:spMk id="2" creationId="{1B225E41-1ABE-4412-83A3-AE522D3028B5}"/>
          </ac:spMkLst>
        </pc:spChg>
        <pc:spChg chg="mod">
          <ac:chgData name="Riccardo Ali" userId="S::riccardo.ali@student.manchester.ac.uk::7913855b-fbc8-47e0-ad19-da4005e5054d" providerId="AD" clId="Web-{A4BEC00E-82C7-720A-B715-AB14871728B6}" dt="2022-03-01T22:39:44.835" v="25" actId="20577"/>
          <ac:spMkLst>
            <pc:docMk/>
            <pc:sldMk cId="111659268" sldId="295"/>
            <ac:spMk id="3" creationId="{EAC59A77-3839-4636-AB7E-E54800AF0D55}"/>
          </ac:spMkLst>
        </pc:spChg>
        <pc:spChg chg="mod">
          <ac:chgData name="Riccardo Ali" userId="S::riccardo.ali@student.manchester.ac.uk::7913855b-fbc8-47e0-ad19-da4005e5054d" providerId="AD" clId="Web-{A4BEC00E-82C7-720A-B715-AB14871728B6}" dt="2022-03-01T22:39:56.788" v="29" actId="1076"/>
          <ac:spMkLst>
            <pc:docMk/>
            <pc:sldMk cId="111659268" sldId="295"/>
            <ac:spMk id="18" creationId="{F783C8E2-C9E9-4709-AAED-ECE0CCD7A787}"/>
          </ac:spMkLst>
        </pc:spChg>
        <pc:spChg chg="mod">
          <ac:chgData name="Riccardo Ali" userId="S::riccardo.ali@student.manchester.ac.uk::7913855b-fbc8-47e0-ad19-da4005e5054d" providerId="AD" clId="Web-{A4BEC00E-82C7-720A-B715-AB14871728B6}" dt="2022-03-01T22:40:03.507" v="31" actId="20577"/>
          <ac:spMkLst>
            <pc:docMk/>
            <pc:sldMk cId="111659268" sldId="295"/>
            <ac:spMk id="19" creationId="{4F859816-1A62-4F37-A562-2F0ED15AEC04}"/>
          </ac:spMkLst>
        </pc:spChg>
      </pc:sldChg>
      <pc:sldChg chg="add">
        <pc:chgData name="Riccardo Ali" userId="S::riccardo.ali@student.manchester.ac.uk::7913855b-fbc8-47e0-ad19-da4005e5054d" providerId="AD" clId="Web-{A4BEC00E-82C7-720A-B715-AB14871728B6}" dt="2022-03-01T22:38:31.520" v="16"/>
        <pc:sldMkLst>
          <pc:docMk/>
          <pc:sldMk cId="2402753285" sldId="296"/>
        </pc:sldMkLst>
      </pc:sldChg>
      <pc:sldChg chg="modSp add">
        <pc:chgData name="Riccardo Ali" userId="S::riccardo.ali@student.manchester.ac.uk::7913855b-fbc8-47e0-ad19-da4005e5054d" providerId="AD" clId="Web-{A4BEC00E-82C7-720A-B715-AB14871728B6}" dt="2022-03-01T22:41:48.572" v="41" actId="20577"/>
        <pc:sldMkLst>
          <pc:docMk/>
          <pc:sldMk cId="1760437733" sldId="297"/>
        </pc:sldMkLst>
        <pc:spChg chg="mod">
          <ac:chgData name="Riccardo Ali" userId="S::riccardo.ali@student.manchester.ac.uk::7913855b-fbc8-47e0-ad19-da4005e5054d" providerId="AD" clId="Web-{A4BEC00E-82C7-720A-B715-AB14871728B6}" dt="2022-03-01T22:41:48.572" v="41" actId="20577"/>
          <ac:spMkLst>
            <pc:docMk/>
            <pc:sldMk cId="1760437733" sldId="297"/>
            <ac:spMk id="2" creationId="{F863F4B8-84B9-4865-9391-46383465C647}"/>
          </ac:spMkLst>
        </pc:spChg>
        <pc:spChg chg="mod">
          <ac:chgData name="Riccardo Ali" userId="S::riccardo.ali@student.manchester.ac.uk::7913855b-fbc8-47e0-ad19-da4005e5054d" providerId="AD" clId="Web-{A4BEC00E-82C7-720A-B715-AB14871728B6}" dt="2022-03-01T22:40:20.382" v="32" actId="20577"/>
          <ac:spMkLst>
            <pc:docMk/>
            <pc:sldMk cId="1760437733" sldId="297"/>
            <ac:spMk id="4" creationId="{B9A7EAB3-E62E-42FB-B5C1-3AE9EE0E9D74}"/>
          </ac:spMkLst>
        </pc:spChg>
        <pc:spChg chg="mod">
          <ac:chgData name="Riccardo Ali" userId="S::riccardo.ali@student.manchester.ac.uk::7913855b-fbc8-47e0-ad19-da4005e5054d" providerId="AD" clId="Web-{A4BEC00E-82C7-720A-B715-AB14871728B6}" dt="2022-03-01T22:40:24.226" v="33" actId="20577"/>
          <ac:spMkLst>
            <pc:docMk/>
            <pc:sldMk cId="1760437733" sldId="297"/>
            <ac:spMk id="5" creationId="{8D7F6483-03C2-4AB0-94C1-5356D53BDE9A}"/>
          </ac:spMkLst>
        </pc:spChg>
        <pc:spChg chg="mod">
          <ac:chgData name="Riccardo Ali" userId="S::riccardo.ali@student.manchester.ac.uk::7913855b-fbc8-47e0-ad19-da4005e5054d" providerId="AD" clId="Web-{A4BEC00E-82C7-720A-B715-AB14871728B6}" dt="2022-03-01T22:40:30.539" v="35" actId="20577"/>
          <ac:spMkLst>
            <pc:docMk/>
            <pc:sldMk cId="1760437733" sldId="297"/>
            <ac:spMk id="6" creationId="{7681003C-1FA4-4179-8483-AF30E10E0C63}"/>
          </ac:spMkLst>
        </pc:spChg>
        <pc:spChg chg="mod">
          <ac:chgData name="Riccardo Ali" userId="S::riccardo.ali@student.manchester.ac.uk::7913855b-fbc8-47e0-ad19-da4005e5054d" providerId="AD" clId="Web-{A4BEC00E-82C7-720A-B715-AB14871728B6}" dt="2022-03-01T22:40:36.649" v="38" actId="14100"/>
          <ac:spMkLst>
            <pc:docMk/>
            <pc:sldMk cId="1760437733" sldId="297"/>
            <ac:spMk id="48" creationId="{548EE4A5-BE87-43B4-8006-BD60FABFB961}"/>
          </ac:spMkLst>
        </pc:spChg>
        <pc:cxnChg chg="mod">
          <ac:chgData name="Riccardo Ali" userId="S::riccardo.ali@student.manchester.ac.uk::7913855b-fbc8-47e0-ad19-da4005e5054d" providerId="AD" clId="Web-{A4BEC00E-82C7-720A-B715-AB14871728B6}" dt="2022-03-01T22:40:27.742" v="34" actId="14100"/>
          <ac:cxnSpMkLst>
            <pc:docMk/>
            <pc:sldMk cId="1760437733" sldId="297"/>
            <ac:cxnSpMk id="8" creationId="{A4AEBEEC-D1CA-408E-AE40-853E18CAEF17}"/>
          </ac:cxnSpMkLst>
        </pc:cxnChg>
        <pc:cxnChg chg="mod">
          <ac:chgData name="Riccardo Ali" userId="S::riccardo.ali@student.manchester.ac.uk::7913855b-fbc8-47e0-ad19-da4005e5054d" providerId="AD" clId="Web-{A4BEC00E-82C7-720A-B715-AB14871728B6}" dt="2022-03-01T22:40:48.164" v="40" actId="14100"/>
          <ac:cxnSpMkLst>
            <pc:docMk/>
            <pc:sldMk cId="1760437733" sldId="297"/>
            <ac:cxnSpMk id="49" creationId="{04457C0C-8D6E-4C03-B4A5-4767D42419FA}"/>
          </ac:cxnSpMkLst>
        </pc:cxnChg>
      </pc:sldChg>
      <pc:sldChg chg="add">
        <pc:chgData name="Riccardo Ali" userId="S::riccardo.ali@student.manchester.ac.uk::7913855b-fbc8-47e0-ad19-da4005e5054d" providerId="AD" clId="Web-{A4BEC00E-82C7-720A-B715-AB14871728B6}" dt="2022-03-01T22:38:32.333" v="18"/>
        <pc:sldMkLst>
          <pc:docMk/>
          <pc:sldMk cId="1622358933" sldId="298"/>
        </pc:sldMkLst>
      </pc:sldChg>
      <pc:sldChg chg="modSp add">
        <pc:chgData name="Riccardo Ali" userId="S::riccardo.ali@student.manchester.ac.uk::7913855b-fbc8-47e0-ad19-da4005e5054d" providerId="AD" clId="Web-{A4BEC00E-82C7-720A-B715-AB14871728B6}" dt="2022-03-01T22:39:21.693" v="24" actId="20577"/>
        <pc:sldMkLst>
          <pc:docMk/>
          <pc:sldMk cId="4008109445" sldId="299"/>
        </pc:sldMkLst>
        <pc:spChg chg="mod">
          <ac:chgData name="Riccardo Ali" userId="S::riccardo.ali@student.manchester.ac.uk::7913855b-fbc8-47e0-ad19-da4005e5054d" providerId="AD" clId="Web-{A4BEC00E-82C7-720A-B715-AB14871728B6}" dt="2022-03-01T22:39:21.693" v="24" actId="20577"/>
          <ac:spMkLst>
            <pc:docMk/>
            <pc:sldMk cId="4008109445" sldId="299"/>
            <ac:spMk id="3" creationId="{4C69D781-16EC-44B5-95C5-DD6D70D75FAF}"/>
          </ac:spMkLst>
        </pc:spChg>
      </pc:sldChg>
      <pc:sldChg chg="add">
        <pc:chgData name="Riccardo Ali" userId="S::riccardo.ali@student.manchester.ac.uk::7913855b-fbc8-47e0-ad19-da4005e5054d" providerId="AD" clId="Web-{A4BEC00E-82C7-720A-B715-AB14871728B6}" dt="2022-03-01T22:38:32.958" v="20"/>
        <pc:sldMkLst>
          <pc:docMk/>
          <pc:sldMk cId="2147515102" sldId="300"/>
        </pc:sldMkLst>
      </pc:sldChg>
      <pc:sldChg chg="add">
        <pc:chgData name="Riccardo Ali" userId="S::riccardo.ali@student.manchester.ac.uk::7913855b-fbc8-47e0-ad19-da4005e5054d" providerId="AD" clId="Web-{A4BEC00E-82C7-720A-B715-AB14871728B6}" dt="2022-03-01T22:38:33.317" v="21"/>
        <pc:sldMkLst>
          <pc:docMk/>
          <pc:sldMk cId="436583820" sldId="301"/>
        </pc:sldMkLst>
      </pc:sldChg>
      <pc:sldChg chg="add">
        <pc:chgData name="Riccardo Ali" userId="S::riccardo.ali@student.manchester.ac.uk::7913855b-fbc8-47e0-ad19-da4005e5054d" providerId="AD" clId="Web-{A4BEC00E-82C7-720A-B715-AB14871728B6}" dt="2022-03-01T22:38:33.786" v="22"/>
        <pc:sldMkLst>
          <pc:docMk/>
          <pc:sldMk cId="2107909964" sldId="302"/>
        </pc:sldMkLst>
      </pc:sldChg>
      <pc:sldChg chg="add">
        <pc:chgData name="Riccardo Ali" userId="S::riccardo.ali@student.manchester.ac.uk::7913855b-fbc8-47e0-ad19-da4005e5054d" providerId="AD" clId="Web-{A4BEC00E-82C7-720A-B715-AB14871728B6}" dt="2022-03-01T22:38:34.192" v="23"/>
        <pc:sldMkLst>
          <pc:docMk/>
          <pc:sldMk cId="3172709049" sldId="303"/>
        </pc:sldMkLst>
      </pc:sldChg>
    </pc:docChg>
  </pc:docChgLst>
  <pc:docChgLst>
    <pc:chgData name="Riccardo Ali" userId="S::riccardo.ali@student.manchester.ac.uk::7913855b-fbc8-47e0-ad19-da4005e5054d" providerId="AD" clId="Web-{8EC58157-63CF-E5CA-2C88-F21202A1C48A}"/>
    <pc:docChg chg="addSld delSld modSld modSection">
      <pc:chgData name="Riccardo Ali" userId="S::riccardo.ali@student.manchester.ac.uk::7913855b-fbc8-47e0-ad19-da4005e5054d" providerId="AD" clId="Web-{8EC58157-63CF-E5CA-2C88-F21202A1C48A}" dt="2022-03-01T22:32:17.055" v="16" actId="1076"/>
      <pc:docMkLst>
        <pc:docMk/>
      </pc:docMkLst>
      <pc:sldChg chg="add">
        <pc:chgData name="Riccardo Ali" userId="S::riccardo.ali@student.manchester.ac.uk::7913855b-fbc8-47e0-ad19-da4005e5054d" providerId="AD" clId="Web-{8EC58157-63CF-E5CA-2C88-F21202A1C48A}" dt="2022-03-01T22:11:17.324" v="1"/>
        <pc:sldMkLst>
          <pc:docMk/>
          <pc:sldMk cId="3415570754" sldId="283"/>
        </pc:sldMkLst>
      </pc:sldChg>
      <pc:sldChg chg="add">
        <pc:chgData name="Riccardo Ali" userId="S::riccardo.ali@student.manchester.ac.uk::7913855b-fbc8-47e0-ad19-da4005e5054d" providerId="AD" clId="Web-{8EC58157-63CF-E5CA-2C88-F21202A1C48A}" dt="2022-03-01T22:11:17.777" v="2"/>
        <pc:sldMkLst>
          <pc:docMk/>
          <pc:sldMk cId="3884061716" sldId="284"/>
        </pc:sldMkLst>
      </pc:sldChg>
      <pc:sldChg chg="modSp add">
        <pc:chgData name="Riccardo Ali" userId="S::riccardo.ali@student.manchester.ac.uk::7913855b-fbc8-47e0-ad19-da4005e5054d" providerId="AD" clId="Web-{8EC58157-63CF-E5CA-2C88-F21202A1C48A}" dt="2022-03-01T22:12:29.266" v="14" actId="1076"/>
        <pc:sldMkLst>
          <pc:docMk/>
          <pc:sldMk cId="2565794638" sldId="285"/>
        </pc:sldMkLst>
        <pc:spChg chg="mod">
          <ac:chgData name="Riccardo Ali" userId="S::riccardo.ali@student.manchester.ac.uk::7913855b-fbc8-47e0-ad19-da4005e5054d" providerId="AD" clId="Web-{8EC58157-63CF-E5CA-2C88-F21202A1C48A}" dt="2022-03-01T22:12:29.266" v="14" actId="1076"/>
          <ac:spMkLst>
            <pc:docMk/>
            <pc:sldMk cId="2565794638" sldId="285"/>
            <ac:spMk id="2" creationId="{2D7766AB-65FE-C24A-87A1-3F504A4F3235}"/>
          </ac:spMkLst>
        </pc:spChg>
      </pc:sldChg>
      <pc:sldChg chg="modSp add">
        <pc:chgData name="Riccardo Ali" userId="S::riccardo.ali@student.manchester.ac.uk::7913855b-fbc8-47e0-ad19-da4005e5054d" providerId="AD" clId="Web-{8EC58157-63CF-E5CA-2C88-F21202A1C48A}" dt="2022-03-01T22:30:30.345" v="15" actId="14100"/>
        <pc:sldMkLst>
          <pc:docMk/>
          <pc:sldMk cId="335849266" sldId="286"/>
        </pc:sldMkLst>
        <pc:spChg chg="mod">
          <ac:chgData name="Riccardo Ali" userId="S::riccardo.ali@student.manchester.ac.uk::7913855b-fbc8-47e0-ad19-da4005e5054d" providerId="AD" clId="Web-{8EC58157-63CF-E5CA-2C88-F21202A1C48A}" dt="2022-03-01T22:30:30.345" v="15" actId="14100"/>
          <ac:spMkLst>
            <pc:docMk/>
            <pc:sldMk cId="335849266" sldId="286"/>
            <ac:spMk id="6" creationId="{7681003C-1FA4-4179-8483-AF30E10E0C63}"/>
          </ac:spMkLst>
        </pc:spChg>
        <pc:cxnChg chg="mod">
          <ac:chgData name="Riccardo Ali" userId="S::riccardo.ali@student.manchester.ac.uk::7913855b-fbc8-47e0-ad19-da4005e5054d" providerId="AD" clId="Web-{8EC58157-63CF-E5CA-2C88-F21202A1C48A}" dt="2022-03-01T22:30:30.345" v="15" actId="14100"/>
          <ac:cxnSpMkLst>
            <pc:docMk/>
            <pc:sldMk cId="335849266" sldId="286"/>
            <ac:cxnSpMk id="8" creationId="{A4AEBEEC-D1CA-408E-AE40-853E18CAEF17}"/>
          </ac:cxnSpMkLst>
        </pc:cxnChg>
      </pc:sldChg>
      <pc:sldChg chg="add">
        <pc:chgData name="Riccardo Ali" userId="S::riccardo.ali@student.manchester.ac.uk::7913855b-fbc8-47e0-ad19-da4005e5054d" providerId="AD" clId="Web-{8EC58157-63CF-E5CA-2C88-F21202A1C48A}" dt="2022-03-01T22:11:19.011" v="5"/>
        <pc:sldMkLst>
          <pc:docMk/>
          <pc:sldMk cId="2618354566" sldId="287"/>
        </pc:sldMkLst>
      </pc:sldChg>
      <pc:sldChg chg="add">
        <pc:chgData name="Riccardo Ali" userId="S::riccardo.ali@student.manchester.ac.uk::7913855b-fbc8-47e0-ad19-da4005e5054d" providerId="AD" clId="Web-{8EC58157-63CF-E5CA-2C88-F21202A1C48A}" dt="2022-03-01T22:11:19.355" v="6"/>
        <pc:sldMkLst>
          <pc:docMk/>
          <pc:sldMk cId="894659923" sldId="288"/>
        </pc:sldMkLst>
      </pc:sldChg>
      <pc:sldChg chg="add">
        <pc:chgData name="Riccardo Ali" userId="S::riccardo.ali@student.manchester.ac.uk::7913855b-fbc8-47e0-ad19-da4005e5054d" providerId="AD" clId="Web-{8EC58157-63CF-E5CA-2C88-F21202A1C48A}" dt="2022-03-01T22:11:19.636" v="7"/>
        <pc:sldMkLst>
          <pc:docMk/>
          <pc:sldMk cId="1302932759" sldId="289"/>
        </pc:sldMkLst>
      </pc:sldChg>
      <pc:sldChg chg="modSp add">
        <pc:chgData name="Riccardo Ali" userId="S::riccardo.ali@student.manchester.ac.uk::7913855b-fbc8-47e0-ad19-da4005e5054d" providerId="AD" clId="Web-{8EC58157-63CF-E5CA-2C88-F21202A1C48A}" dt="2022-03-01T22:32:17.055" v="16" actId="1076"/>
        <pc:sldMkLst>
          <pc:docMk/>
          <pc:sldMk cId="1696203398" sldId="290"/>
        </pc:sldMkLst>
        <pc:spChg chg="mod">
          <ac:chgData name="Riccardo Ali" userId="S::riccardo.ali@student.manchester.ac.uk::7913855b-fbc8-47e0-ad19-da4005e5054d" providerId="AD" clId="Web-{8EC58157-63CF-E5CA-2C88-F21202A1C48A}" dt="2022-03-01T22:32:17.055" v="16" actId="1076"/>
          <ac:spMkLst>
            <pc:docMk/>
            <pc:sldMk cId="1696203398" sldId="290"/>
            <ac:spMk id="3" creationId="{08F68FAB-46BE-482F-873F-5DAC2A38CB58}"/>
          </ac:spMkLst>
        </pc:spChg>
      </pc:sldChg>
      <pc:sldChg chg="add">
        <pc:chgData name="Riccardo Ali" userId="S::riccardo.ali@student.manchester.ac.uk::7913855b-fbc8-47e0-ad19-da4005e5054d" providerId="AD" clId="Web-{8EC58157-63CF-E5CA-2C88-F21202A1C48A}" dt="2022-03-01T22:11:20.480" v="9"/>
        <pc:sldMkLst>
          <pc:docMk/>
          <pc:sldMk cId="689638893" sldId="291"/>
        </pc:sldMkLst>
      </pc:sldChg>
      <pc:sldChg chg="add">
        <pc:chgData name="Riccardo Ali" userId="S::riccardo.ali@student.manchester.ac.uk::7913855b-fbc8-47e0-ad19-da4005e5054d" providerId="AD" clId="Web-{8EC58157-63CF-E5CA-2C88-F21202A1C48A}" dt="2022-03-01T22:11:20.887" v="10"/>
        <pc:sldMkLst>
          <pc:docMk/>
          <pc:sldMk cId="4022200496" sldId="292"/>
        </pc:sldMkLst>
      </pc:sldChg>
      <pc:sldChg chg="add">
        <pc:chgData name="Riccardo Ali" userId="S::riccardo.ali@student.manchester.ac.uk::7913855b-fbc8-47e0-ad19-da4005e5054d" providerId="AD" clId="Web-{8EC58157-63CF-E5CA-2C88-F21202A1C48A}" dt="2022-03-01T22:11:21.168" v="11"/>
        <pc:sldMkLst>
          <pc:docMk/>
          <pc:sldMk cId="2718672980" sldId="293"/>
        </pc:sldMkLst>
      </pc:sldChg>
      <pc:sldChg chg="add del">
        <pc:chgData name="Riccardo Ali" userId="S::riccardo.ali@student.manchester.ac.uk::7913855b-fbc8-47e0-ad19-da4005e5054d" providerId="AD" clId="Web-{8EC58157-63CF-E5CA-2C88-F21202A1C48A}" dt="2022-03-01T22:11:27.121" v="13"/>
        <pc:sldMkLst>
          <pc:docMk/>
          <pc:sldMk cId="4269571715" sldId="294"/>
        </pc:sldMkLst>
      </pc:sldChg>
      <pc:sldChg chg="del">
        <pc:chgData name="Riccardo Ali" userId="S::riccardo.ali@student.manchester.ac.uk::7913855b-fbc8-47e0-ad19-da4005e5054d" providerId="AD" clId="Web-{8EC58157-63CF-E5CA-2C88-F21202A1C48A}" dt="2022-03-01T22:11:13.824" v="0"/>
        <pc:sldMkLst>
          <pc:docMk/>
          <pc:sldMk cId="1452311475" sldId="296"/>
        </pc:sldMkLst>
      </pc:sldChg>
    </pc:docChg>
  </pc:docChgLst>
  <pc:docChgLst>
    <pc:chgData name="Riccardo Ali" userId="S::riccardo.ali@student.manchester.ac.uk::7913855b-fbc8-47e0-ad19-da4005e5054d" providerId="AD" clId="Web-{1A98D68E-F30D-4C42-2BC0-2F58F5098E23}"/>
    <pc:docChg chg="modSld">
      <pc:chgData name="Riccardo Ali" userId="S::riccardo.ali@student.manchester.ac.uk::7913855b-fbc8-47e0-ad19-da4005e5054d" providerId="AD" clId="Web-{1A98D68E-F30D-4C42-2BC0-2F58F5098E23}" dt="2022-03-05T10:48:56.038" v="19" actId="20577"/>
      <pc:docMkLst>
        <pc:docMk/>
      </pc:docMkLst>
      <pc:sldChg chg="modSp">
        <pc:chgData name="Riccardo Ali" userId="S::riccardo.ali@student.manchester.ac.uk::7913855b-fbc8-47e0-ad19-da4005e5054d" providerId="AD" clId="Web-{1A98D68E-F30D-4C42-2BC0-2F58F5098E23}" dt="2022-03-05T10:48:56.038" v="19" actId="20577"/>
        <pc:sldMkLst>
          <pc:docMk/>
          <pc:sldMk cId="2132783470" sldId="257"/>
        </pc:sldMkLst>
        <pc:spChg chg="mod">
          <ac:chgData name="Riccardo Ali" userId="S::riccardo.ali@student.manchester.ac.uk::7913855b-fbc8-47e0-ad19-da4005e5054d" providerId="AD" clId="Web-{1A98D68E-F30D-4C42-2BC0-2F58F5098E23}" dt="2022-03-05T10:47:13.126" v="0" actId="1076"/>
          <ac:spMkLst>
            <pc:docMk/>
            <pc:sldMk cId="2132783470" sldId="257"/>
            <ac:spMk id="2" creationId="{7F1C6C9B-9D80-084E-8C4E-51DEA6970142}"/>
          </ac:spMkLst>
        </pc:spChg>
        <pc:spChg chg="mod">
          <ac:chgData name="Riccardo Ali" userId="S::riccardo.ali@student.manchester.ac.uk::7913855b-fbc8-47e0-ad19-da4005e5054d" providerId="AD" clId="Web-{1A98D68E-F30D-4C42-2BC0-2F58F5098E23}" dt="2022-03-05T10:48:56.038" v="19" actId="20577"/>
          <ac:spMkLst>
            <pc:docMk/>
            <pc:sldMk cId="2132783470" sldId="257"/>
            <ac:spMk id="3" creationId="{CB27A237-C157-C642-9B0B-A87F4FAC9953}"/>
          </ac:spMkLst>
        </pc:spChg>
      </pc:sldChg>
    </pc:docChg>
  </pc:docChgLst>
  <pc:docChgLst>
    <pc:chgData name="Vladislav Yotkov" userId="8cbd7549-966c-4431-b561-10f64b96acac" providerId="ADAL" clId="{43A538BB-A104-0643-9AE9-7A5DC0A84824}"/>
    <pc:docChg chg="undo custSel addSld delSld modSld sldOrd modSection">
      <pc:chgData name="Vladislav Yotkov" userId="8cbd7549-966c-4431-b561-10f64b96acac" providerId="ADAL" clId="{43A538BB-A104-0643-9AE9-7A5DC0A84824}" dt="2022-03-05T10:49:05.075" v="6950" actId="2711"/>
      <pc:docMkLst>
        <pc:docMk/>
      </pc:docMkLst>
      <pc:sldChg chg="addSp modSp mod modNotesTx">
        <pc:chgData name="Vladislav Yotkov" userId="8cbd7549-966c-4431-b561-10f64b96acac" providerId="ADAL" clId="{43A538BB-A104-0643-9AE9-7A5DC0A84824}" dt="2022-03-05T10:49:05.075" v="6950" actId="2711"/>
        <pc:sldMkLst>
          <pc:docMk/>
          <pc:sldMk cId="2132783470" sldId="257"/>
        </pc:sldMkLst>
        <pc:spChg chg="mod">
          <ac:chgData name="Vladislav Yotkov" userId="8cbd7549-966c-4431-b561-10f64b96acac" providerId="ADAL" clId="{43A538BB-A104-0643-9AE9-7A5DC0A84824}" dt="2022-03-05T10:49:05.075" v="6950" actId="2711"/>
          <ac:spMkLst>
            <pc:docMk/>
            <pc:sldMk cId="2132783470" sldId="257"/>
            <ac:spMk id="3" creationId="{CB27A237-C157-C642-9B0B-A87F4FAC9953}"/>
          </ac:spMkLst>
        </pc:spChg>
        <pc:spChg chg="add mod">
          <ac:chgData name="Vladislav Yotkov" userId="8cbd7549-966c-4431-b561-10f64b96acac" providerId="ADAL" clId="{43A538BB-A104-0643-9AE9-7A5DC0A84824}" dt="2022-02-20T11:57:54.665" v="929"/>
          <ac:spMkLst>
            <pc:docMk/>
            <pc:sldMk cId="2132783470" sldId="257"/>
            <ac:spMk id="4" creationId="{304AC97C-9409-534E-B2FF-4A41E8830DEF}"/>
          </ac:spMkLst>
        </pc:spChg>
      </pc:sldChg>
      <pc:sldChg chg="addSp delSp modSp">
        <pc:chgData name="Vladislav Yotkov" userId="8cbd7549-966c-4431-b561-10f64b96acac" providerId="ADAL" clId="{43A538BB-A104-0643-9AE9-7A5DC0A84824}" dt="2022-02-20T11:57:54.665" v="929"/>
        <pc:sldMkLst>
          <pc:docMk/>
          <pc:sldMk cId="0" sldId="258"/>
        </pc:sldMkLst>
        <pc:spChg chg="add del mod">
          <ac:chgData name="Vladislav Yotkov" userId="8cbd7549-966c-4431-b561-10f64b96acac" providerId="ADAL" clId="{43A538BB-A104-0643-9AE9-7A5DC0A84824}" dt="2022-02-20T10:24:22.637" v="2"/>
          <ac:spMkLst>
            <pc:docMk/>
            <pc:sldMk cId="0" sldId="258"/>
            <ac:spMk id="2" creationId="{4C0C03E2-DA8B-624C-93D7-130E176FCA31}"/>
          </ac:spMkLst>
        </pc:spChg>
        <pc:spChg chg="add mod">
          <ac:chgData name="Vladislav Yotkov" userId="8cbd7549-966c-4431-b561-10f64b96acac" providerId="ADAL" clId="{43A538BB-A104-0643-9AE9-7A5DC0A84824}" dt="2022-02-20T11:57:54.665" v="929"/>
          <ac:spMkLst>
            <pc:docMk/>
            <pc:sldMk cId="0" sldId="258"/>
            <ac:spMk id="3" creationId="{AA0652A8-9377-C841-81EE-F854408047B8}"/>
          </ac:spMkLst>
        </pc:spChg>
      </pc:sldChg>
      <pc:sldChg chg="addSp modSp new mod modNotesTx">
        <pc:chgData name="Vladislav Yotkov" userId="8cbd7549-966c-4431-b561-10f64b96acac" providerId="ADAL" clId="{43A538BB-A104-0643-9AE9-7A5DC0A84824}" dt="2022-02-20T11:57:54.665" v="929"/>
        <pc:sldMkLst>
          <pc:docMk/>
          <pc:sldMk cId="2636734862" sldId="259"/>
        </pc:sldMkLst>
        <pc:spChg chg="mod">
          <ac:chgData name="Vladislav Yotkov" userId="8cbd7549-966c-4431-b561-10f64b96acac" providerId="ADAL" clId="{43A538BB-A104-0643-9AE9-7A5DC0A84824}" dt="2022-02-20T10:44:53.052" v="632" actId="404"/>
          <ac:spMkLst>
            <pc:docMk/>
            <pc:sldMk cId="2636734862" sldId="259"/>
            <ac:spMk id="2" creationId="{28B07989-5F9D-DB4C-BA86-0886FFCFA1CC}"/>
          </ac:spMkLst>
        </pc:spChg>
        <pc:spChg chg="mod">
          <ac:chgData name="Vladislav Yotkov" userId="8cbd7549-966c-4431-b561-10f64b96acac" providerId="ADAL" clId="{43A538BB-A104-0643-9AE9-7A5DC0A84824}" dt="2022-02-20T10:44:59.032" v="634" actId="27636"/>
          <ac:spMkLst>
            <pc:docMk/>
            <pc:sldMk cId="2636734862" sldId="259"/>
            <ac:spMk id="3" creationId="{714E75C1-80E9-6D47-97FC-2C9AAF0D4B1B}"/>
          </ac:spMkLst>
        </pc:spChg>
        <pc:spChg chg="add mod">
          <ac:chgData name="Vladislav Yotkov" userId="8cbd7549-966c-4431-b561-10f64b96acac" providerId="ADAL" clId="{43A538BB-A104-0643-9AE9-7A5DC0A84824}" dt="2022-02-20T11:57:54.665" v="929"/>
          <ac:spMkLst>
            <pc:docMk/>
            <pc:sldMk cId="2636734862" sldId="259"/>
            <ac:spMk id="4" creationId="{3A9AF021-5949-364A-9A8E-53CBA47786AB}"/>
          </ac:spMkLst>
        </pc:spChg>
      </pc:sldChg>
      <pc:sldChg chg="addSp delSp modSp new mod ord modNotesTx">
        <pc:chgData name="Vladislav Yotkov" userId="8cbd7549-966c-4431-b561-10f64b96acac" providerId="ADAL" clId="{43A538BB-A104-0643-9AE9-7A5DC0A84824}" dt="2022-02-20T12:41:29.933" v="1837" actId="20577"/>
        <pc:sldMkLst>
          <pc:docMk/>
          <pc:sldMk cId="1874409576" sldId="260"/>
        </pc:sldMkLst>
        <pc:spChg chg="add del">
          <ac:chgData name="Vladislav Yotkov" userId="8cbd7549-966c-4431-b561-10f64b96acac" providerId="ADAL" clId="{43A538BB-A104-0643-9AE9-7A5DC0A84824}" dt="2022-02-20T11:25:51.983" v="647" actId="26606"/>
          <ac:spMkLst>
            <pc:docMk/>
            <pc:sldMk cId="1874409576" sldId="260"/>
            <ac:spMk id="2" creationId="{330362DC-06FB-C240-8B3A-171016B10240}"/>
          </ac:spMkLst>
        </pc:spChg>
        <pc:spChg chg="add del">
          <ac:chgData name="Vladislav Yotkov" userId="8cbd7549-966c-4431-b561-10f64b96acac" providerId="ADAL" clId="{43A538BB-A104-0643-9AE9-7A5DC0A84824}" dt="2022-02-20T11:25:51.983" v="647" actId="26606"/>
          <ac:spMkLst>
            <pc:docMk/>
            <pc:sldMk cId="1874409576" sldId="260"/>
            <ac:spMk id="3" creationId="{CECE9F44-ECD8-1741-9ABD-A645E8903129}"/>
          </ac:spMkLst>
        </pc:spChg>
        <pc:spChg chg="add mod">
          <ac:chgData name="Vladislav Yotkov" userId="8cbd7549-966c-4431-b561-10f64b96acac" providerId="ADAL" clId="{43A538BB-A104-0643-9AE9-7A5DC0A84824}" dt="2022-02-20T11:58:08.096" v="944" actId="1037"/>
          <ac:spMkLst>
            <pc:docMk/>
            <pc:sldMk cId="1874409576" sldId="260"/>
            <ac:spMk id="5" creationId="{76FF2CE0-C62A-3A48-8AC5-B01D7454AB27}"/>
          </ac:spMkLst>
        </pc:spChg>
        <pc:spChg chg="add del">
          <ac:chgData name="Vladislav Yotkov" userId="8cbd7549-966c-4431-b561-10f64b96acac" providerId="ADAL" clId="{43A538BB-A104-0643-9AE9-7A5DC0A84824}" dt="2022-02-20T11:24:19.305" v="643" actId="26606"/>
          <ac:spMkLst>
            <pc:docMk/>
            <pc:sldMk cId="1874409576" sldId="260"/>
            <ac:spMk id="6" creationId="{E5B23105-9EF7-472D-8018-AB63ACEDBA3A}"/>
          </ac:spMkLst>
        </pc:spChg>
        <pc:spChg chg="add mod">
          <ac:chgData name="Vladislav Yotkov" userId="8cbd7549-966c-4431-b561-10f64b96acac" providerId="ADAL" clId="{43A538BB-A104-0643-9AE9-7A5DC0A84824}" dt="2022-02-20T12:41:29.933" v="1837" actId="20577"/>
          <ac:spMkLst>
            <pc:docMk/>
            <pc:sldMk cId="1874409576" sldId="260"/>
            <ac:spMk id="7" creationId="{EA71E40C-F748-45AA-BEBA-C4288D6DEC60}"/>
          </ac:spMkLst>
        </pc:spChg>
        <pc:spChg chg="add mod">
          <ac:chgData name="Vladislav Yotkov" userId="8cbd7549-966c-4431-b561-10f64b96acac" providerId="ADAL" clId="{43A538BB-A104-0643-9AE9-7A5DC0A84824}" dt="2022-02-20T11:57:54.665" v="929"/>
          <ac:spMkLst>
            <pc:docMk/>
            <pc:sldMk cId="1874409576" sldId="260"/>
            <ac:spMk id="8" creationId="{FE1CE46A-2C7D-B142-8446-318915226D8C}"/>
          </ac:spMkLst>
        </pc:spChg>
        <pc:spChg chg="add del">
          <ac:chgData name="Vladislav Yotkov" userId="8cbd7549-966c-4431-b561-10f64b96acac" providerId="ADAL" clId="{43A538BB-A104-0643-9AE9-7A5DC0A84824}" dt="2022-02-20T11:24:03.294" v="640" actId="26606"/>
          <ac:spMkLst>
            <pc:docMk/>
            <pc:sldMk cId="1874409576" sldId="260"/>
            <ac:spMk id="9" creationId="{6D8254DA-4BD7-452A-BEED-F48711C90B71}"/>
          </ac:spMkLst>
        </pc:spChg>
        <pc:picChg chg="add mod modCrop">
          <ac:chgData name="Vladislav Yotkov" userId="8cbd7549-966c-4431-b561-10f64b96acac" providerId="ADAL" clId="{43A538BB-A104-0643-9AE9-7A5DC0A84824}" dt="2022-02-20T11:25:51.983" v="647" actId="26606"/>
          <ac:picMkLst>
            <pc:docMk/>
            <pc:sldMk cId="1874409576" sldId="260"/>
            <ac:picMk id="4" creationId="{F0ACFB80-21C2-064E-9DD3-1319301AAF81}"/>
          </ac:picMkLst>
        </pc:picChg>
      </pc:sldChg>
      <pc:sldChg chg="addSp delSp modSp new mod modNotesTx">
        <pc:chgData name="Vladislav Yotkov" userId="8cbd7549-966c-4431-b561-10f64b96acac" providerId="ADAL" clId="{43A538BB-A104-0643-9AE9-7A5DC0A84824}" dt="2022-02-20T12:34:34.852" v="1806" actId="14100"/>
        <pc:sldMkLst>
          <pc:docMk/>
          <pc:sldMk cId="2667782895" sldId="261"/>
        </pc:sldMkLst>
        <pc:spChg chg="mod">
          <ac:chgData name="Vladislav Yotkov" userId="8cbd7549-966c-4431-b561-10f64b96acac" providerId="ADAL" clId="{43A538BB-A104-0643-9AE9-7A5DC0A84824}" dt="2022-02-20T12:26:19.518" v="1545" actId="20577"/>
          <ac:spMkLst>
            <pc:docMk/>
            <pc:sldMk cId="2667782895" sldId="261"/>
            <ac:spMk id="2" creationId="{5A85532C-8E47-D545-841E-3B2A5AE752A9}"/>
          </ac:spMkLst>
        </pc:spChg>
        <pc:spChg chg="mod">
          <ac:chgData name="Vladislav Yotkov" userId="8cbd7549-966c-4431-b561-10f64b96acac" providerId="ADAL" clId="{43A538BB-A104-0643-9AE9-7A5DC0A84824}" dt="2022-02-20T12:21:34.167" v="1428" actId="27636"/>
          <ac:spMkLst>
            <pc:docMk/>
            <pc:sldMk cId="2667782895" sldId="261"/>
            <ac:spMk id="3" creationId="{9710E3A7-C96E-1044-94CB-7E13B56E432B}"/>
          </ac:spMkLst>
        </pc:spChg>
        <pc:spChg chg="add mod">
          <ac:chgData name="Vladislav Yotkov" userId="8cbd7549-966c-4431-b561-10f64b96acac" providerId="ADAL" clId="{43A538BB-A104-0643-9AE9-7A5DC0A84824}" dt="2022-02-20T12:21:34.116" v="1424" actId="2711"/>
          <ac:spMkLst>
            <pc:docMk/>
            <pc:sldMk cId="2667782895" sldId="261"/>
            <ac:spMk id="4" creationId="{E763EC36-E052-334F-BB0B-8A27E4EB670D}"/>
          </ac:spMkLst>
        </pc:spChg>
        <pc:spChg chg="add del mod">
          <ac:chgData name="Vladislav Yotkov" userId="8cbd7549-966c-4431-b561-10f64b96acac" providerId="ADAL" clId="{43A538BB-A104-0643-9AE9-7A5DC0A84824}" dt="2022-02-20T12:09:05.264" v="1150"/>
          <ac:spMkLst>
            <pc:docMk/>
            <pc:sldMk cId="2667782895" sldId="261"/>
            <ac:spMk id="5" creationId="{A5003CC1-3924-E642-8750-F62F07905A21}"/>
          </ac:spMkLst>
        </pc:spChg>
        <pc:spChg chg="add mod">
          <ac:chgData name="Vladislav Yotkov" userId="8cbd7549-966c-4431-b561-10f64b96acac" providerId="ADAL" clId="{43A538BB-A104-0643-9AE9-7A5DC0A84824}" dt="2022-02-20T12:25:29.670" v="1533" actId="208"/>
          <ac:spMkLst>
            <pc:docMk/>
            <pc:sldMk cId="2667782895" sldId="261"/>
            <ac:spMk id="6" creationId="{2A802DD6-4296-1E46-A9C5-6C462C5ED8D3}"/>
          </ac:spMkLst>
        </pc:spChg>
        <pc:spChg chg="add mod">
          <ac:chgData name="Vladislav Yotkov" userId="8cbd7549-966c-4431-b561-10f64b96acac" providerId="ADAL" clId="{43A538BB-A104-0643-9AE9-7A5DC0A84824}" dt="2022-02-20T12:25:29.670" v="1533" actId="208"/>
          <ac:spMkLst>
            <pc:docMk/>
            <pc:sldMk cId="2667782895" sldId="261"/>
            <ac:spMk id="7" creationId="{C90EA86E-33BF-C74D-B2C6-09DF143958B2}"/>
          </ac:spMkLst>
        </pc:spChg>
        <pc:spChg chg="add del mod">
          <ac:chgData name="Vladislav Yotkov" userId="8cbd7549-966c-4431-b561-10f64b96acac" providerId="ADAL" clId="{43A538BB-A104-0643-9AE9-7A5DC0A84824}" dt="2022-02-20T12:12:50.563" v="1269" actId="478"/>
          <ac:spMkLst>
            <pc:docMk/>
            <pc:sldMk cId="2667782895" sldId="261"/>
            <ac:spMk id="8" creationId="{761E9411-7860-EA44-A2E5-877907AFFC84}"/>
          </ac:spMkLst>
        </pc:spChg>
        <pc:spChg chg="add mod">
          <ac:chgData name="Vladislav Yotkov" userId="8cbd7549-966c-4431-b561-10f64b96acac" providerId="ADAL" clId="{43A538BB-A104-0643-9AE9-7A5DC0A84824}" dt="2022-02-20T12:25:29.670" v="1533" actId="208"/>
          <ac:spMkLst>
            <pc:docMk/>
            <pc:sldMk cId="2667782895" sldId="261"/>
            <ac:spMk id="9" creationId="{49B1B7B8-5470-C947-839E-09E867C5FC78}"/>
          </ac:spMkLst>
        </pc:spChg>
        <pc:spChg chg="add mod">
          <ac:chgData name="Vladislav Yotkov" userId="8cbd7549-966c-4431-b561-10f64b96acac" providerId="ADAL" clId="{43A538BB-A104-0643-9AE9-7A5DC0A84824}" dt="2022-02-20T12:25:29.670" v="1533" actId="208"/>
          <ac:spMkLst>
            <pc:docMk/>
            <pc:sldMk cId="2667782895" sldId="261"/>
            <ac:spMk id="10" creationId="{36862572-A0E3-6C4B-B8E7-CD3C22884B07}"/>
          </ac:spMkLst>
        </pc:spChg>
        <pc:spChg chg="add del mod">
          <ac:chgData name="Vladislav Yotkov" userId="8cbd7549-966c-4431-b561-10f64b96acac" providerId="ADAL" clId="{43A538BB-A104-0643-9AE9-7A5DC0A84824}" dt="2022-02-20T12:30:35.217" v="1549" actId="478"/>
          <ac:spMkLst>
            <pc:docMk/>
            <pc:sldMk cId="2667782895" sldId="261"/>
            <ac:spMk id="11" creationId="{C7BC849B-D57E-7342-BB81-F29EDEF9A9A2}"/>
          </ac:spMkLst>
        </pc:spChg>
        <pc:spChg chg="add del mod">
          <ac:chgData name="Vladislav Yotkov" userId="8cbd7549-966c-4431-b561-10f64b96acac" providerId="ADAL" clId="{43A538BB-A104-0643-9AE9-7A5DC0A84824}" dt="2022-02-20T12:30:28.059" v="1546" actId="478"/>
          <ac:spMkLst>
            <pc:docMk/>
            <pc:sldMk cId="2667782895" sldId="261"/>
            <ac:spMk id="12" creationId="{54E7E93F-D3AA-E045-9A12-8CA19C729CA9}"/>
          </ac:spMkLst>
        </pc:spChg>
        <pc:spChg chg="add del mod">
          <ac:chgData name="Vladislav Yotkov" userId="8cbd7549-966c-4431-b561-10f64b96acac" providerId="ADAL" clId="{43A538BB-A104-0643-9AE9-7A5DC0A84824}" dt="2022-02-20T12:16:07.393" v="1347" actId="478"/>
          <ac:spMkLst>
            <pc:docMk/>
            <pc:sldMk cId="2667782895" sldId="261"/>
            <ac:spMk id="13" creationId="{20880E2A-6E2E-6043-AC8D-625068073E4A}"/>
          </ac:spMkLst>
        </pc:spChg>
        <pc:spChg chg="add mod">
          <ac:chgData name="Vladislav Yotkov" userId="8cbd7549-966c-4431-b561-10f64b96acac" providerId="ADAL" clId="{43A538BB-A104-0643-9AE9-7A5DC0A84824}" dt="2022-02-20T12:25:29.670" v="1533" actId="208"/>
          <ac:spMkLst>
            <pc:docMk/>
            <pc:sldMk cId="2667782895" sldId="261"/>
            <ac:spMk id="14" creationId="{A25E0231-2575-3746-A6BE-B4905E6E5833}"/>
          </ac:spMkLst>
        </pc:spChg>
        <pc:spChg chg="add mod">
          <ac:chgData name="Vladislav Yotkov" userId="8cbd7549-966c-4431-b561-10f64b96acac" providerId="ADAL" clId="{43A538BB-A104-0643-9AE9-7A5DC0A84824}" dt="2022-02-20T12:31:08.214" v="1553" actId="14100"/>
          <ac:spMkLst>
            <pc:docMk/>
            <pc:sldMk cId="2667782895" sldId="261"/>
            <ac:spMk id="15" creationId="{DC9DEC38-87E6-1547-924B-2066949B464D}"/>
          </ac:spMkLst>
        </pc:spChg>
        <pc:spChg chg="add mod">
          <ac:chgData name="Vladislav Yotkov" userId="8cbd7549-966c-4431-b561-10f64b96acac" providerId="ADAL" clId="{43A538BB-A104-0643-9AE9-7A5DC0A84824}" dt="2022-02-20T12:25:29.670" v="1533" actId="208"/>
          <ac:spMkLst>
            <pc:docMk/>
            <pc:sldMk cId="2667782895" sldId="261"/>
            <ac:spMk id="16" creationId="{7B72CE91-B1AD-EE44-953C-30346060EFED}"/>
          </ac:spMkLst>
        </pc:spChg>
        <pc:spChg chg="add mod">
          <ac:chgData name="Vladislav Yotkov" userId="8cbd7549-966c-4431-b561-10f64b96acac" providerId="ADAL" clId="{43A538BB-A104-0643-9AE9-7A5DC0A84824}" dt="2022-02-20T12:34:21.659" v="1804" actId="1076"/>
          <ac:spMkLst>
            <pc:docMk/>
            <pc:sldMk cId="2667782895" sldId="261"/>
            <ac:spMk id="17" creationId="{8FD059D6-F560-DB4F-99F6-8989947BAB3B}"/>
          </ac:spMkLst>
        </pc:spChg>
        <pc:spChg chg="add mod">
          <ac:chgData name="Vladislav Yotkov" userId="8cbd7549-966c-4431-b561-10f64b96acac" providerId="ADAL" clId="{43A538BB-A104-0643-9AE9-7A5DC0A84824}" dt="2022-02-20T12:25:05.753" v="1532" actId="1076"/>
          <ac:spMkLst>
            <pc:docMk/>
            <pc:sldMk cId="2667782895" sldId="261"/>
            <ac:spMk id="45" creationId="{0C036DDF-0CC0-5346-B8E1-28BFC90AC8F8}"/>
          </ac:spMkLst>
        </pc:spChg>
        <pc:cxnChg chg="add mod">
          <ac:chgData name="Vladislav Yotkov" userId="8cbd7549-966c-4431-b561-10f64b96acac" providerId="ADAL" clId="{43A538BB-A104-0643-9AE9-7A5DC0A84824}" dt="2022-02-20T12:22:18.224" v="1444" actId="692"/>
          <ac:cxnSpMkLst>
            <pc:docMk/>
            <pc:sldMk cId="2667782895" sldId="261"/>
            <ac:cxnSpMk id="19" creationId="{3121E991-8654-BE4C-AEDA-B18EFBA9E6DF}"/>
          </ac:cxnSpMkLst>
        </pc:cxnChg>
        <pc:cxnChg chg="add mod">
          <ac:chgData name="Vladislav Yotkov" userId="8cbd7549-966c-4431-b561-10f64b96acac" providerId="ADAL" clId="{43A538BB-A104-0643-9AE9-7A5DC0A84824}" dt="2022-02-20T12:22:28.203" v="1447" actId="14100"/>
          <ac:cxnSpMkLst>
            <pc:docMk/>
            <pc:sldMk cId="2667782895" sldId="261"/>
            <ac:cxnSpMk id="20" creationId="{1C200C39-D431-F944-90B4-959398286501}"/>
          </ac:cxnSpMkLst>
        </pc:cxnChg>
        <pc:cxnChg chg="add del mod">
          <ac:chgData name="Vladislav Yotkov" userId="8cbd7549-966c-4431-b561-10f64b96acac" providerId="ADAL" clId="{43A538BB-A104-0643-9AE9-7A5DC0A84824}" dt="2022-02-20T12:22:32.190" v="1449"/>
          <ac:cxnSpMkLst>
            <pc:docMk/>
            <pc:sldMk cId="2667782895" sldId="261"/>
            <ac:cxnSpMk id="22" creationId="{BEE6769F-6465-3546-BF6C-653180165853}"/>
          </ac:cxnSpMkLst>
        </pc:cxnChg>
        <pc:cxnChg chg="add mod">
          <ac:chgData name="Vladislav Yotkov" userId="8cbd7549-966c-4431-b561-10f64b96acac" providerId="ADAL" clId="{43A538BB-A104-0643-9AE9-7A5DC0A84824}" dt="2022-02-20T12:22:48.112" v="1456" actId="14100"/>
          <ac:cxnSpMkLst>
            <pc:docMk/>
            <pc:sldMk cId="2667782895" sldId="261"/>
            <ac:cxnSpMk id="23" creationId="{599EF9B2-5949-AA41-9FC2-0555D6684A51}"/>
          </ac:cxnSpMkLst>
        </pc:cxnChg>
        <pc:cxnChg chg="add mod">
          <ac:chgData name="Vladislav Yotkov" userId="8cbd7549-966c-4431-b561-10f64b96acac" providerId="ADAL" clId="{43A538BB-A104-0643-9AE9-7A5DC0A84824}" dt="2022-02-20T12:22:44.642" v="1455" actId="14100"/>
          <ac:cxnSpMkLst>
            <pc:docMk/>
            <pc:sldMk cId="2667782895" sldId="261"/>
            <ac:cxnSpMk id="25" creationId="{57DA1B53-6BC8-464D-AF24-3BB1B2F2DF49}"/>
          </ac:cxnSpMkLst>
        </pc:cxnChg>
        <pc:cxnChg chg="add mod">
          <ac:chgData name="Vladislav Yotkov" userId="8cbd7549-966c-4431-b561-10f64b96acac" providerId="ADAL" clId="{43A538BB-A104-0643-9AE9-7A5DC0A84824}" dt="2022-02-20T12:31:08.214" v="1553" actId="14100"/>
          <ac:cxnSpMkLst>
            <pc:docMk/>
            <pc:sldMk cId="2667782895" sldId="261"/>
            <ac:cxnSpMk id="28" creationId="{29F319E2-278A-0F42-A32B-1035FFD62EC4}"/>
          </ac:cxnSpMkLst>
        </pc:cxnChg>
        <pc:cxnChg chg="add mod">
          <ac:chgData name="Vladislav Yotkov" userId="8cbd7549-966c-4431-b561-10f64b96acac" providerId="ADAL" clId="{43A538BB-A104-0643-9AE9-7A5DC0A84824}" dt="2022-02-20T12:30:33.453" v="1548" actId="14100"/>
          <ac:cxnSpMkLst>
            <pc:docMk/>
            <pc:sldMk cId="2667782895" sldId="261"/>
            <ac:cxnSpMk id="31" creationId="{83B39913-F05E-2145-840C-1052931E9A4F}"/>
          </ac:cxnSpMkLst>
        </pc:cxnChg>
        <pc:cxnChg chg="add mod">
          <ac:chgData name="Vladislav Yotkov" userId="8cbd7549-966c-4431-b561-10f64b96acac" providerId="ADAL" clId="{43A538BB-A104-0643-9AE9-7A5DC0A84824}" dt="2022-02-20T12:23:17.662" v="1464" actId="1076"/>
          <ac:cxnSpMkLst>
            <pc:docMk/>
            <pc:sldMk cId="2667782895" sldId="261"/>
            <ac:cxnSpMk id="32" creationId="{FF4710FF-409F-E346-99FA-D067B1BFB818}"/>
          </ac:cxnSpMkLst>
        </pc:cxnChg>
        <pc:cxnChg chg="add mod">
          <ac:chgData name="Vladislav Yotkov" userId="8cbd7549-966c-4431-b561-10f64b96acac" providerId="ADAL" clId="{43A538BB-A104-0643-9AE9-7A5DC0A84824}" dt="2022-02-20T12:23:28.058" v="1468" actId="1036"/>
          <ac:cxnSpMkLst>
            <pc:docMk/>
            <pc:sldMk cId="2667782895" sldId="261"/>
            <ac:cxnSpMk id="33" creationId="{4B542759-3CF3-BA49-995E-4DE23D040094}"/>
          </ac:cxnSpMkLst>
        </pc:cxnChg>
        <pc:cxnChg chg="add del mod">
          <ac:chgData name="Vladislav Yotkov" userId="8cbd7549-966c-4431-b561-10f64b96acac" providerId="ADAL" clId="{43A538BB-A104-0643-9AE9-7A5DC0A84824}" dt="2022-02-20T12:30:30.364" v="1547" actId="478"/>
          <ac:cxnSpMkLst>
            <pc:docMk/>
            <pc:sldMk cId="2667782895" sldId="261"/>
            <ac:cxnSpMk id="34" creationId="{D466419E-C552-4543-9E25-F0F663A5C4F2}"/>
          </ac:cxnSpMkLst>
        </pc:cxnChg>
        <pc:cxnChg chg="add mod">
          <ac:chgData name="Vladislav Yotkov" userId="8cbd7549-966c-4431-b561-10f64b96acac" providerId="ADAL" clId="{43A538BB-A104-0643-9AE9-7A5DC0A84824}" dt="2022-02-20T12:31:32.136" v="1558" actId="14100"/>
          <ac:cxnSpMkLst>
            <pc:docMk/>
            <pc:sldMk cId="2667782895" sldId="261"/>
            <ac:cxnSpMk id="36" creationId="{0A04F5D6-3C76-BA4A-A8BF-EF5036895797}"/>
          </ac:cxnSpMkLst>
        </pc:cxnChg>
        <pc:cxnChg chg="add del mod">
          <ac:chgData name="Vladislav Yotkov" userId="8cbd7549-966c-4431-b561-10f64b96acac" providerId="ADAL" clId="{43A538BB-A104-0643-9AE9-7A5DC0A84824}" dt="2022-02-20T12:30:36.578" v="1550" actId="478"/>
          <ac:cxnSpMkLst>
            <pc:docMk/>
            <pc:sldMk cId="2667782895" sldId="261"/>
            <ac:cxnSpMk id="38" creationId="{D1D704A9-BF56-4A4E-9BCB-7881B497C587}"/>
          </ac:cxnSpMkLst>
        </pc:cxnChg>
        <pc:cxnChg chg="add mod">
          <ac:chgData name="Vladislav Yotkov" userId="8cbd7549-966c-4431-b561-10f64b96acac" providerId="ADAL" clId="{43A538BB-A104-0643-9AE9-7A5DC0A84824}" dt="2022-02-20T12:34:26.802" v="1805" actId="14100"/>
          <ac:cxnSpMkLst>
            <pc:docMk/>
            <pc:sldMk cId="2667782895" sldId="261"/>
            <ac:cxnSpMk id="39" creationId="{831607C9-42C3-FF46-B7BE-0B89DA6B5D32}"/>
          </ac:cxnSpMkLst>
        </pc:cxnChg>
        <pc:cxnChg chg="add mod">
          <ac:chgData name="Vladislav Yotkov" userId="8cbd7549-966c-4431-b561-10f64b96acac" providerId="ADAL" clId="{43A538BB-A104-0643-9AE9-7A5DC0A84824}" dt="2022-02-20T12:34:34.852" v="1806" actId="14100"/>
          <ac:cxnSpMkLst>
            <pc:docMk/>
            <pc:sldMk cId="2667782895" sldId="261"/>
            <ac:cxnSpMk id="41" creationId="{E2B89B0C-4B59-FA40-9C32-477B23013E78}"/>
          </ac:cxnSpMkLst>
        </pc:cxnChg>
        <pc:cxnChg chg="add mod">
          <ac:chgData name="Vladislav Yotkov" userId="8cbd7549-966c-4431-b561-10f64b96acac" providerId="ADAL" clId="{43A538BB-A104-0643-9AE9-7A5DC0A84824}" dt="2022-02-20T12:24:34.782" v="1496" actId="692"/>
          <ac:cxnSpMkLst>
            <pc:docMk/>
            <pc:sldMk cId="2667782895" sldId="261"/>
            <ac:cxnSpMk id="44" creationId="{4C011E68-6658-7F41-B97D-F956ED6C2479}"/>
          </ac:cxnSpMkLst>
        </pc:cxnChg>
      </pc:sldChg>
      <pc:sldChg chg="new del">
        <pc:chgData name="Vladislav Yotkov" userId="8cbd7549-966c-4431-b561-10f64b96acac" providerId="ADAL" clId="{43A538BB-A104-0643-9AE9-7A5DC0A84824}" dt="2022-02-20T11:53:50.304" v="719" actId="2696"/>
        <pc:sldMkLst>
          <pc:docMk/>
          <pc:sldMk cId="3265554784" sldId="261"/>
        </pc:sldMkLst>
      </pc:sldChg>
      <pc:sldChg chg="addSp delSp modSp new mod ord modNotesTx">
        <pc:chgData name="Vladislav Yotkov" userId="8cbd7549-966c-4431-b561-10f64b96acac" providerId="ADAL" clId="{43A538BB-A104-0643-9AE9-7A5DC0A84824}" dt="2022-02-27T12:07:33.999" v="4008" actId="1076"/>
        <pc:sldMkLst>
          <pc:docMk/>
          <pc:sldMk cId="3906710063" sldId="262"/>
        </pc:sldMkLst>
        <pc:spChg chg="del">
          <ac:chgData name="Vladislav Yotkov" userId="8cbd7549-966c-4431-b561-10f64b96acac" providerId="ADAL" clId="{43A538BB-A104-0643-9AE9-7A5DC0A84824}" dt="2022-02-20T12:39:57.399" v="1809" actId="26606"/>
          <ac:spMkLst>
            <pc:docMk/>
            <pc:sldMk cId="3906710063" sldId="262"/>
            <ac:spMk id="2" creationId="{72004762-CB59-FE45-888F-C45CEE481B91}"/>
          </ac:spMkLst>
        </pc:spChg>
        <pc:spChg chg="del">
          <ac:chgData name="Vladislav Yotkov" userId="8cbd7549-966c-4431-b561-10f64b96acac" providerId="ADAL" clId="{43A538BB-A104-0643-9AE9-7A5DC0A84824}" dt="2022-02-20T12:39:53.341" v="1807" actId="478"/>
          <ac:spMkLst>
            <pc:docMk/>
            <pc:sldMk cId="3906710063" sldId="262"/>
            <ac:spMk id="3" creationId="{BC881A64-968C-EB4A-919E-BFF65F40BDBB}"/>
          </ac:spMkLst>
        </pc:spChg>
        <pc:spChg chg="mod ord">
          <ac:chgData name="Vladislav Yotkov" userId="8cbd7549-966c-4431-b561-10f64b96acac" providerId="ADAL" clId="{43A538BB-A104-0643-9AE9-7A5DC0A84824}" dt="2022-02-20T12:39:57.399" v="1809" actId="26606"/>
          <ac:spMkLst>
            <pc:docMk/>
            <pc:sldMk cId="3906710063" sldId="262"/>
            <ac:spMk id="4" creationId="{7F2FECBF-3AB9-1F4E-B44E-C0AC77A749E5}"/>
          </ac:spMkLst>
        </pc:spChg>
        <pc:spChg chg="add mod">
          <ac:chgData name="Vladislav Yotkov" userId="8cbd7549-966c-4431-b561-10f64b96acac" providerId="ADAL" clId="{43A538BB-A104-0643-9AE9-7A5DC0A84824}" dt="2022-02-26T11:11:03.427" v="2413" actId="20577"/>
          <ac:spMkLst>
            <pc:docMk/>
            <pc:sldMk cId="3906710063" sldId="262"/>
            <ac:spMk id="6" creationId="{9F7725EE-B929-2D49-9D0D-9A60FE425892}"/>
          </ac:spMkLst>
        </pc:spChg>
        <pc:spChg chg="add mod">
          <ac:chgData name="Vladislav Yotkov" userId="8cbd7549-966c-4431-b561-10f64b96acac" providerId="ADAL" clId="{43A538BB-A104-0643-9AE9-7A5DC0A84824}" dt="2022-02-27T12:07:33.999" v="4008" actId="1076"/>
          <ac:spMkLst>
            <pc:docMk/>
            <pc:sldMk cId="3906710063" sldId="262"/>
            <ac:spMk id="8" creationId="{6C4EAA4E-DD7C-0D49-95AD-849DCBFB63FC}"/>
          </ac:spMkLst>
        </pc:spChg>
        <pc:spChg chg="add mod">
          <ac:chgData name="Vladislav Yotkov" userId="8cbd7549-966c-4431-b561-10f64b96acac" providerId="ADAL" clId="{43A538BB-A104-0643-9AE9-7A5DC0A84824}" dt="2022-02-20T12:41:22.867" v="1833" actId="2711"/>
          <ac:spMkLst>
            <pc:docMk/>
            <pc:sldMk cId="3906710063" sldId="262"/>
            <ac:spMk id="10" creationId="{9823A277-6A0C-448D-AF53-52FF463A40B8}"/>
          </ac:spMkLst>
        </pc:spChg>
        <pc:picChg chg="add mod modCrop">
          <ac:chgData name="Vladislav Yotkov" userId="8cbd7549-966c-4431-b561-10f64b96acac" providerId="ADAL" clId="{43A538BB-A104-0643-9AE9-7A5DC0A84824}" dt="2022-02-26T11:10:36.833" v="2411" actId="14100"/>
          <ac:picMkLst>
            <pc:docMk/>
            <pc:sldMk cId="3906710063" sldId="262"/>
            <ac:picMk id="5" creationId="{1734FEB4-0FB5-EC46-98C8-944624E61A45}"/>
          </ac:picMkLst>
        </pc:picChg>
      </pc:sldChg>
      <pc:sldChg chg="addSp delSp modSp new mod ord modNotesTx">
        <pc:chgData name="Vladislav Yotkov" userId="8cbd7549-966c-4431-b561-10f64b96acac" providerId="ADAL" clId="{43A538BB-A104-0643-9AE9-7A5DC0A84824}" dt="2022-02-26T14:46:02.646" v="2793" actId="20577"/>
        <pc:sldMkLst>
          <pc:docMk/>
          <pc:sldMk cId="4064295818" sldId="263"/>
        </pc:sldMkLst>
        <pc:spChg chg="mod">
          <ac:chgData name="Vladislav Yotkov" userId="8cbd7549-966c-4431-b561-10f64b96acac" providerId="ADAL" clId="{43A538BB-A104-0643-9AE9-7A5DC0A84824}" dt="2022-02-26T14:40:15.561" v="2535" actId="20577"/>
          <ac:spMkLst>
            <pc:docMk/>
            <pc:sldMk cId="4064295818" sldId="263"/>
            <ac:spMk id="2" creationId="{C0E8920F-A80E-334B-AB2C-3CF7016C92CF}"/>
          </ac:spMkLst>
        </pc:spChg>
        <pc:spChg chg="del">
          <ac:chgData name="Vladislav Yotkov" userId="8cbd7549-966c-4431-b561-10f64b96acac" providerId="ADAL" clId="{43A538BB-A104-0643-9AE9-7A5DC0A84824}" dt="2022-02-26T10:43:17.319" v="2004" actId="478"/>
          <ac:spMkLst>
            <pc:docMk/>
            <pc:sldMk cId="4064295818" sldId="263"/>
            <ac:spMk id="3" creationId="{93359182-3900-8A45-80CF-F2F86E1F5912}"/>
          </ac:spMkLst>
        </pc:spChg>
        <pc:spChg chg="mod ord">
          <ac:chgData name="Vladislav Yotkov" userId="8cbd7549-966c-4431-b561-10f64b96acac" providerId="ADAL" clId="{43A538BB-A104-0643-9AE9-7A5DC0A84824}" dt="2022-02-26T14:37:44.437" v="2509" actId="26606"/>
          <ac:spMkLst>
            <pc:docMk/>
            <pc:sldMk cId="4064295818" sldId="263"/>
            <ac:spMk id="4" creationId="{146DA448-C3DB-9043-8648-2443172C029D}"/>
          </ac:spMkLst>
        </pc:spChg>
        <pc:spChg chg="add mod">
          <ac:chgData name="Vladislav Yotkov" userId="8cbd7549-966c-4431-b561-10f64b96acac" providerId="ADAL" clId="{43A538BB-A104-0643-9AE9-7A5DC0A84824}" dt="2022-02-26T14:39:12.347" v="2527" actId="1076"/>
          <ac:spMkLst>
            <pc:docMk/>
            <pc:sldMk cId="4064295818" sldId="263"/>
            <ac:spMk id="6" creationId="{2B064006-962A-BA43-A6DD-400A5D79BB63}"/>
          </ac:spMkLst>
        </pc:spChg>
        <pc:picChg chg="add mod modCrop">
          <ac:chgData name="Vladislav Yotkov" userId="8cbd7549-966c-4431-b561-10f64b96acac" providerId="ADAL" clId="{43A538BB-A104-0643-9AE9-7A5DC0A84824}" dt="2022-02-26T14:38:31.807" v="2514" actId="1076"/>
          <ac:picMkLst>
            <pc:docMk/>
            <pc:sldMk cId="4064295818" sldId="263"/>
            <ac:picMk id="5" creationId="{2D3BA993-191E-5346-8BD2-C49EAE480DA5}"/>
          </ac:picMkLst>
        </pc:picChg>
      </pc:sldChg>
      <pc:sldChg chg="addSp delSp modSp new mod ord modClrScheme chgLayout">
        <pc:chgData name="Vladislav Yotkov" userId="8cbd7549-966c-4431-b561-10f64b96acac" providerId="ADAL" clId="{43A538BB-A104-0643-9AE9-7A5DC0A84824}" dt="2022-02-26T11:08:11.347" v="2379" actId="20577"/>
        <pc:sldMkLst>
          <pc:docMk/>
          <pc:sldMk cId="2304723415" sldId="264"/>
        </pc:sldMkLst>
        <pc:spChg chg="mod">
          <ac:chgData name="Vladislav Yotkov" userId="8cbd7549-966c-4431-b561-10f64b96acac" providerId="ADAL" clId="{43A538BB-A104-0643-9AE9-7A5DC0A84824}" dt="2022-02-26T11:01:20.032" v="2157" actId="26606"/>
          <ac:spMkLst>
            <pc:docMk/>
            <pc:sldMk cId="2304723415" sldId="264"/>
            <ac:spMk id="2" creationId="{303831CB-B57F-6B4A-8720-5D940CAD6D24}"/>
          </ac:spMkLst>
        </pc:spChg>
        <pc:spChg chg="del">
          <ac:chgData name="Vladislav Yotkov" userId="8cbd7549-966c-4431-b561-10f64b96acac" providerId="ADAL" clId="{43A538BB-A104-0643-9AE9-7A5DC0A84824}" dt="2022-02-26T11:00:57.205" v="2153" actId="478"/>
          <ac:spMkLst>
            <pc:docMk/>
            <pc:sldMk cId="2304723415" sldId="264"/>
            <ac:spMk id="3" creationId="{EF223108-A46D-3548-9173-9A896F7CC206}"/>
          </ac:spMkLst>
        </pc:spChg>
        <pc:spChg chg="mod ord">
          <ac:chgData name="Vladislav Yotkov" userId="8cbd7549-966c-4431-b561-10f64b96acac" providerId="ADAL" clId="{43A538BB-A104-0643-9AE9-7A5DC0A84824}" dt="2022-02-26T11:01:20.032" v="2157" actId="26606"/>
          <ac:spMkLst>
            <pc:docMk/>
            <pc:sldMk cId="2304723415" sldId="264"/>
            <ac:spMk id="4" creationId="{0F826A97-A97F-0542-B68A-C46B7DFC5E03}"/>
          </ac:spMkLst>
        </pc:spChg>
        <pc:spChg chg="add del mod">
          <ac:chgData name="Vladislav Yotkov" userId="8cbd7549-966c-4431-b561-10f64b96acac" providerId="ADAL" clId="{43A538BB-A104-0643-9AE9-7A5DC0A84824}" dt="2022-02-26T11:02:24.062" v="2184"/>
          <ac:spMkLst>
            <pc:docMk/>
            <pc:sldMk cId="2304723415" sldId="264"/>
            <ac:spMk id="5" creationId="{56A1C48D-B058-E74C-8202-292E01F0BB42}"/>
          </ac:spMkLst>
        </pc:spChg>
        <pc:spChg chg="add mod">
          <ac:chgData name="Vladislav Yotkov" userId="8cbd7549-966c-4431-b561-10f64b96acac" providerId="ADAL" clId="{43A538BB-A104-0643-9AE9-7A5DC0A84824}" dt="2022-02-26T11:03:37.071" v="2257" actId="404"/>
          <ac:spMkLst>
            <pc:docMk/>
            <pc:sldMk cId="2304723415" sldId="264"/>
            <ac:spMk id="6" creationId="{DD3CCD44-BFC4-514B-A5D5-A7BAB8E5B79F}"/>
          </ac:spMkLst>
        </pc:spChg>
        <pc:spChg chg="add mod">
          <ac:chgData name="Vladislav Yotkov" userId="8cbd7549-966c-4431-b561-10f64b96acac" providerId="ADAL" clId="{43A538BB-A104-0643-9AE9-7A5DC0A84824}" dt="2022-02-26T11:08:11.347" v="2379" actId="20577"/>
          <ac:spMkLst>
            <pc:docMk/>
            <pc:sldMk cId="2304723415" sldId="264"/>
            <ac:spMk id="7" creationId="{C3A746B7-AF2D-6B4C-B6DF-3447F90801EF}"/>
          </ac:spMkLst>
        </pc:spChg>
        <pc:spChg chg="add mod">
          <ac:chgData name="Vladislav Yotkov" userId="8cbd7549-966c-4431-b561-10f64b96acac" providerId="ADAL" clId="{43A538BB-A104-0643-9AE9-7A5DC0A84824}" dt="2022-02-26T11:07:52.135" v="2377" actId="27636"/>
          <ac:spMkLst>
            <pc:docMk/>
            <pc:sldMk cId="2304723415" sldId="264"/>
            <ac:spMk id="73" creationId="{94512B62-7D7D-4D8F-9C1A-032AE57AABCA}"/>
          </ac:spMkLst>
        </pc:spChg>
        <pc:picChg chg="add del">
          <ac:chgData name="Vladislav Yotkov" userId="8cbd7549-966c-4431-b561-10f64b96acac" providerId="ADAL" clId="{43A538BB-A104-0643-9AE9-7A5DC0A84824}" dt="2022-02-26T11:01:03.911" v="2155" actId="478"/>
          <ac:picMkLst>
            <pc:docMk/>
            <pc:sldMk cId="2304723415" sldId="264"/>
            <ac:picMk id="1026" creationId="{C5EA3AB8-A765-D041-8D2D-1F894C408BDA}"/>
          </ac:picMkLst>
        </pc:picChg>
        <pc:picChg chg="add mod">
          <ac:chgData name="Vladislav Yotkov" userId="8cbd7549-966c-4431-b561-10f64b96acac" providerId="ADAL" clId="{43A538BB-A104-0643-9AE9-7A5DC0A84824}" dt="2022-02-26T11:01:20.032" v="2157" actId="26606"/>
          <ac:picMkLst>
            <pc:docMk/>
            <pc:sldMk cId="2304723415" sldId="264"/>
            <ac:picMk id="1028" creationId="{7E27E0E2-DA27-0544-A298-918F14DE020E}"/>
          </ac:picMkLst>
        </pc:picChg>
        <pc:picChg chg="add del">
          <ac:chgData name="Vladislav Yotkov" userId="8cbd7549-966c-4431-b561-10f64b96acac" providerId="ADAL" clId="{43A538BB-A104-0643-9AE9-7A5DC0A84824}" dt="2022-02-26T11:02:01.720" v="2174"/>
          <ac:picMkLst>
            <pc:docMk/>
            <pc:sldMk cId="2304723415" sldId="264"/>
            <ac:picMk id="1030" creationId="{92645C93-AD8A-9948-854F-8392FAF4C3D0}"/>
          </ac:picMkLst>
        </pc:picChg>
      </pc:sldChg>
      <pc:sldChg chg="addSp delSp modSp add mod modClrScheme chgLayout modNotesTx">
        <pc:chgData name="Vladislav Yotkov" userId="8cbd7549-966c-4431-b561-10f64b96acac" providerId="ADAL" clId="{43A538BB-A104-0643-9AE9-7A5DC0A84824}" dt="2022-03-01T21:28:06.958" v="6574" actId="114"/>
        <pc:sldMkLst>
          <pc:docMk/>
          <pc:sldMk cId="2511560710" sldId="265"/>
        </pc:sldMkLst>
        <pc:spChg chg="mod ord">
          <ac:chgData name="Vladislav Yotkov" userId="8cbd7549-966c-4431-b561-10f64b96acac" providerId="ADAL" clId="{43A538BB-A104-0643-9AE9-7A5DC0A84824}" dt="2022-02-26T14:47:48.948" v="2799" actId="700"/>
          <ac:spMkLst>
            <pc:docMk/>
            <pc:sldMk cId="2511560710" sldId="265"/>
            <ac:spMk id="2" creationId="{C0E8920F-A80E-334B-AB2C-3CF7016C92CF}"/>
          </ac:spMkLst>
        </pc:spChg>
        <pc:spChg chg="add del mod ord">
          <ac:chgData name="Vladislav Yotkov" userId="8cbd7549-966c-4431-b561-10f64b96acac" providerId="ADAL" clId="{43A538BB-A104-0643-9AE9-7A5DC0A84824}" dt="2022-02-26T14:41:34.995" v="2543" actId="26606"/>
          <ac:spMkLst>
            <pc:docMk/>
            <pc:sldMk cId="2511560710" sldId="265"/>
            <ac:spMk id="3" creationId="{523EF760-2358-2B4F-ABA8-E32B8B0E0746}"/>
          </ac:spMkLst>
        </pc:spChg>
        <pc:spChg chg="mod ord">
          <ac:chgData name="Vladislav Yotkov" userId="8cbd7549-966c-4431-b561-10f64b96acac" providerId="ADAL" clId="{43A538BB-A104-0643-9AE9-7A5DC0A84824}" dt="2022-02-26T14:47:48.948" v="2799" actId="700"/>
          <ac:spMkLst>
            <pc:docMk/>
            <pc:sldMk cId="2511560710" sldId="265"/>
            <ac:spMk id="4" creationId="{146DA448-C3DB-9043-8648-2443172C029D}"/>
          </ac:spMkLst>
        </pc:spChg>
        <pc:spChg chg="del mod">
          <ac:chgData name="Vladislav Yotkov" userId="8cbd7549-966c-4431-b561-10f64b96acac" providerId="ADAL" clId="{43A538BB-A104-0643-9AE9-7A5DC0A84824}" dt="2022-02-26T14:40:59.304" v="2538" actId="478"/>
          <ac:spMkLst>
            <pc:docMk/>
            <pc:sldMk cId="2511560710" sldId="265"/>
            <ac:spMk id="6" creationId="{2B064006-962A-BA43-A6DD-400A5D79BB63}"/>
          </ac:spMkLst>
        </pc:spChg>
        <pc:spChg chg="add del mod">
          <ac:chgData name="Vladislav Yotkov" userId="8cbd7549-966c-4431-b561-10f64b96acac" providerId="ADAL" clId="{43A538BB-A104-0643-9AE9-7A5DC0A84824}" dt="2022-03-01T21:27:12.423" v="6540" actId="478"/>
          <ac:spMkLst>
            <pc:docMk/>
            <pc:sldMk cId="2511560710" sldId="265"/>
            <ac:spMk id="7" creationId="{DF3B7227-FB96-0C43-B66D-191F16E63D80}"/>
          </ac:spMkLst>
        </pc:spChg>
        <pc:spChg chg="add del mod">
          <ac:chgData name="Vladislav Yotkov" userId="8cbd7549-966c-4431-b561-10f64b96acac" providerId="ADAL" clId="{43A538BB-A104-0643-9AE9-7A5DC0A84824}" dt="2022-02-26T14:41:34.984" v="2542" actId="26606"/>
          <ac:spMkLst>
            <pc:docMk/>
            <pc:sldMk cId="2511560710" sldId="265"/>
            <ac:spMk id="9" creationId="{0EF8E041-2089-4A9A-883B-9561FDA86DA3}"/>
          </ac:spMkLst>
        </pc:spChg>
        <pc:spChg chg="add del mod">
          <ac:chgData name="Vladislav Yotkov" userId="8cbd7549-966c-4431-b561-10f64b96acac" providerId="ADAL" clId="{43A538BB-A104-0643-9AE9-7A5DC0A84824}" dt="2022-02-26T14:41:34.984" v="2542" actId="26606"/>
          <ac:spMkLst>
            <pc:docMk/>
            <pc:sldMk cId="2511560710" sldId="265"/>
            <ac:spMk id="11" creationId="{9A99FCFD-ABB6-45ED-A58D-EEEF8D4867A7}"/>
          </ac:spMkLst>
        </pc:spChg>
        <pc:spChg chg="add del mod ord">
          <ac:chgData name="Vladislav Yotkov" userId="8cbd7549-966c-4431-b561-10f64b96acac" providerId="ADAL" clId="{43A538BB-A104-0643-9AE9-7A5DC0A84824}" dt="2022-02-26T14:48:16.499" v="2812" actId="478"/>
          <ac:spMkLst>
            <pc:docMk/>
            <pc:sldMk cId="2511560710" sldId="265"/>
            <ac:spMk id="13" creationId="{7926C2F8-6492-4BE1-A80A-2116A68703B0}"/>
          </ac:spMkLst>
        </pc:spChg>
        <pc:spChg chg="add del mod ord">
          <ac:chgData name="Vladislav Yotkov" userId="8cbd7549-966c-4431-b561-10f64b96acac" providerId="ADAL" clId="{43A538BB-A104-0643-9AE9-7A5DC0A84824}" dt="2022-02-26T14:48:14.776" v="2811" actId="478"/>
          <ac:spMkLst>
            <pc:docMk/>
            <pc:sldMk cId="2511560710" sldId="265"/>
            <ac:spMk id="14" creationId="{ECEDB5BF-944F-47F6-BAC9-5C4959F27648}"/>
          </ac:spMkLst>
        </pc:spChg>
        <pc:spChg chg="add del mod">
          <ac:chgData name="Vladislav Yotkov" userId="8cbd7549-966c-4431-b561-10f64b96acac" providerId="ADAL" clId="{43A538BB-A104-0643-9AE9-7A5DC0A84824}" dt="2022-02-26T14:47:48.948" v="2799" actId="700"/>
          <ac:spMkLst>
            <pc:docMk/>
            <pc:sldMk cId="2511560710" sldId="265"/>
            <ac:spMk id="15" creationId="{B8968937-4EFD-4360-80E0-3F68D32307B9}"/>
          </ac:spMkLst>
        </pc:spChg>
        <pc:spChg chg="add mod ord">
          <ac:chgData name="Vladislav Yotkov" userId="8cbd7549-966c-4431-b561-10f64b96acac" providerId="ADAL" clId="{43A538BB-A104-0643-9AE9-7A5DC0A84824}" dt="2022-03-01T21:28:06.958" v="6574" actId="114"/>
          <ac:spMkLst>
            <pc:docMk/>
            <pc:sldMk cId="2511560710" sldId="265"/>
            <ac:spMk id="16" creationId="{B1ABAF8E-AA89-4776-A340-949D36C8121B}"/>
          </ac:spMkLst>
        </pc:spChg>
        <pc:picChg chg="del">
          <ac:chgData name="Vladislav Yotkov" userId="8cbd7549-966c-4431-b561-10f64b96acac" providerId="ADAL" clId="{43A538BB-A104-0643-9AE9-7A5DC0A84824}" dt="2022-02-26T14:40:56.416" v="2536" actId="478"/>
          <ac:picMkLst>
            <pc:docMk/>
            <pc:sldMk cId="2511560710" sldId="265"/>
            <ac:picMk id="5" creationId="{2D3BA993-191E-5346-8BD2-C49EAE480DA5}"/>
          </ac:picMkLst>
        </pc:picChg>
      </pc:sldChg>
      <pc:sldChg chg="addSp delSp modSp add mod">
        <pc:chgData name="Vladislav Yotkov" userId="8cbd7549-966c-4431-b561-10f64b96acac" providerId="ADAL" clId="{43A538BB-A104-0643-9AE9-7A5DC0A84824}" dt="2022-02-27T14:43:56.760" v="4507" actId="20577"/>
        <pc:sldMkLst>
          <pc:docMk/>
          <pc:sldMk cId="3994953478" sldId="266"/>
        </pc:sldMkLst>
        <pc:spChg chg="mod">
          <ac:chgData name="Vladislav Yotkov" userId="8cbd7549-966c-4431-b561-10f64b96acac" providerId="ADAL" clId="{43A538BB-A104-0643-9AE9-7A5DC0A84824}" dt="2022-02-27T14:43:56.760" v="4507" actId="20577"/>
          <ac:spMkLst>
            <pc:docMk/>
            <pc:sldMk cId="3994953478" sldId="266"/>
            <ac:spMk id="2" creationId="{5A85532C-8E47-D545-841E-3B2A5AE752A9}"/>
          </ac:spMkLst>
        </pc:spChg>
        <pc:spChg chg="add del mod">
          <ac:chgData name="Vladislav Yotkov" userId="8cbd7549-966c-4431-b561-10f64b96acac" providerId="ADAL" clId="{43A538BB-A104-0643-9AE9-7A5DC0A84824}" dt="2022-02-26T15:00:06.667" v="3143" actId="478"/>
          <ac:spMkLst>
            <pc:docMk/>
            <pc:sldMk cId="3994953478" sldId="266"/>
            <ac:spMk id="5" creationId="{C0AA801C-4A55-A040-A110-D5D690E7FFEB}"/>
          </ac:spMkLst>
        </pc:spChg>
        <pc:spChg chg="del">
          <ac:chgData name="Vladislav Yotkov" userId="8cbd7549-966c-4431-b561-10f64b96acac" providerId="ADAL" clId="{43A538BB-A104-0643-9AE9-7A5DC0A84824}" dt="2022-02-26T14:56:01.158" v="3114" actId="478"/>
          <ac:spMkLst>
            <pc:docMk/>
            <pc:sldMk cId="3994953478" sldId="266"/>
            <ac:spMk id="45" creationId="{0C036DDF-0CC0-5346-B8E1-28BFC90AC8F8}"/>
          </ac:spMkLst>
        </pc:spChg>
        <pc:cxnChg chg="del">
          <ac:chgData name="Vladislav Yotkov" userId="8cbd7549-966c-4431-b561-10f64b96acac" providerId="ADAL" clId="{43A538BB-A104-0643-9AE9-7A5DC0A84824}" dt="2022-02-26T14:56:01.158" v="3114" actId="478"/>
          <ac:cxnSpMkLst>
            <pc:docMk/>
            <pc:sldMk cId="3994953478" sldId="266"/>
            <ac:cxnSpMk id="44" creationId="{4C011E68-6658-7F41-B97D-F956ED6C2479}"/>
          </ac:cxnSpMkLst>
        </pc:cxnChg>
      </pc:sldChg>
      <pc:sldChg chg="add del">
        <pc:chgData name="Vladislav Yotkov" userId="8cbd7549-966c-4431-b561-10f64b96acac" providerId="ADAL" clId="{43A538BB-A104-0643-9AE9-7A5DC0A84824}" dt="2022-02-26T15:00:05.876" v="3142"/>
        <pc:sldMkLst>
          <pc:docMk/>
          <pc:sldMk cId="2085279320" sldId="267"/>
        </pc:sldMkLst>
      </pc:sldChg>
      <pc:sldChg chg="addSp delSp modSp add mod modNotesTx">
        <pc:chgData name="Vladislav Yotkov" userId="8cbd7549-966c-4431-b561-10f64b96acac" providerId="ADAL" clId="{43A538BB-A104-0643-9AE9-7A5DC0A84824}" dt="2022-02-26T15:05:00.106" v="3233" actId="14100"/>
        <pc:sldMkLst>
          <pc:docMk/>
          <pc:sldMk cId="3527533336" sldId="267"/>
        </pc:sldMkLst>
        <pc:spChg chg="mod">
          <ac:chgData name="Vladislav Yotkov" userId="8cbd7549-966c-4431-b561-10f64b96acac" providerId="ADAL" clId="{43A538BB-A104-0643-9AE9-7A5DC0A84824}" dt="2022-02-26T15:04:41.685" v="3229" actId="1037"/>
          <ac:spMkLst>
            <pc:docMk/>
            <pc:sldMk cId="3527533336" sldId="267"/>
            <ac:spMk id="6" creationId="{2A802DD6-4296-1E46-A9C5-6C462C5ED8D3}"/>
          </ac:spMkLst>
        </pc:spChg>
        <pc:spChg chg="mod">
          <ac:chgData name="Vladislav Yotkov" userId="8cbd7549-966c-4431-b561-10f64b96acac" providerId="ADAL" clId="{43A538BB-A104-0643-9AE9-7A5DC0A84824}" dt="2022-02-26T15:04:41.685" v="3229" actId="1037"/>
          <ac:spMkLst>
            <pc:docMk/>
            <pc:sldMk cId="3527533336" sldId="267"/>
            <ac:spMk id="7" creationId="{C90EA86E-33BF-C74D-B2C6-09DF143958B2}"/>
          </ac:spMkLst>
        </pc:spChg>
        <pc:spChg chg="mod">
          <ac:chgData name="Vladislav Yotkov" userId="8cbd7549-966c-4431-b561-10f64b96acac" providerId="ADAL" clId="{43A538BB-A104-0643-9AE9-7A5DC0A84824}" dt="2022-02-26T15:01:07.737" v="3156" actId="1076"/>
          <ac:spMkLst>
            <pc:docMk/>
            <pc:sldMk cId="3527533336" sldId="267"/>
            <ac:spMk id="9" creationId="{49B1B7B8-5470-C947-839E-09E867C5FC78}"/>
          </ac:spMkLst>
        </pc:spChg>
        <pc:spChg chg="mod">
          <ac:chgData name="Vladislav Yotkov" userId="8cbd7549-966c-4431-b561-10f64b96acac" providerId="ADAL" clId="{43A538BB-A104-0643-9AE9-7A5DC0A84824}" dt="2022-02-26T15:04:41.685" v="3229" actId="1037"/>
          <ac:spMkLst>
            <pc:docMk/>
            <pc:sldMk cId="3527533336" sldId="267"/>
            <ac:spMk id="10" creationId="{36862572-A0E3-6C4B-B8E7-CD3C22884B07}"/>
          </ac:spMkLst>
        </pc:spChg>
        <pc:spChg chg="mod">
          <ac:chgData name="Vladislav Yotkov" userId="8cbd7549-966c-4431-b561-10f64b96acac" providerId="ADAL" clId="{43A538BB-A104-0643-9AE9-7A5DC0A84824}" dt="2022-02-26T15:00:52.933" v="3154" actId="1076"/>
          <ac:spMkLst>
            <pc:docMk/>
            <pc:sldMk cId="3527533336" sldId="267"/>
            <ac:spMk id="14" creationId="{A25E0231-2575-3746-A6BE-B4905E6E5833}"/>
          </ac:spMkLst>
        </pc:spChg>
        <pc:spChg chg="mod">
          <ac:chgData name="Vladislav Yotkov" userId="8cbd7549-966c-4431-b561-10f64b96acac" providerId="ADAL" clId="{43A538BB-A104-0643-9AE9-7A5DC0A84824}" dt="2022-02-26T15:04:06.611" v="3208" actId="1076"/>
          <ac:spMkLst>
            <pc:docMk/>
            <pc:sldMk cId="3527533336" sldId="267"/>
            <ac:spMk id="15" creationId="{DC9DEC38-87E6-1547-924B-2066949B464D}"/>
          </ac:spMkLst>
        </pc:spChg>
        <pc:spChg chg="mod">
          <ac:chgData name="Vladislav Yotkov" userId="8cbd7549-966c-4431-b561-10f64b96acac" providerId="ADAL" clId="{43A538BB-A104-0643-9AE9-7A5DC0A84824}" dt="2022-02-26T15:00:36.903" v="3149" actId="1076"/>
          <ac:spMkLst>
            <pc:docMk/>
            <pc:sldMk cId="3527533336" sldId="267"/>
            <ac:spMk id="16" creationId="{7B72CE91-B1AD-EE44-953C-30346060EFED}"/>
          </ac:spMkLst>
        </pc:spChg>
        <pc:spChg chg="mod">
          <ac:chgData name="Vladislav Yotkov" userId="8cbd7549-966c-4431-b561-10f64b96acac" providerId="ADAL" clId="{43A538BB-A104-0643-9AE9-7A5DC0A84824}" dt="2022-02-26T15:00:20.018" v="3145" actId="1076"/>
          <ac:spMkLst>
            <pc:docMk/>
            <pc:sldMk cId="3527533336" sldId="267"/>
            <ac:spMk id="17" creationId="{8FD059D6-F560-DB4F-99F6-8989947BAB3B}"/>
          </ac:spMkLst>
        </pc:spChg>
        <pc:spChg chg="add mod">
          <ac:chgData name="Vladislav Yotkov" userId="8cbd7549-966c-4431-b561-10f64b96acac" providerId="ADAL" clId="{43A538BB-A104-0643-9AE9-7A5DC0A84824}" dt="2022-02-26T15:01:20.856" v="3160" actId="1076"/>
          <ac:spMkLst>
            <pc:docMk/>
            <pc:sldMk cId="3527533336" sldId="267"/>
            <ac:spMk id="30" creationId="{5B372BA0-ADBF-6E41-A161-E9BB7FFA45D6}"/>
          </ac:spMkLst>
        </pc:spChg>
        <pc:spChg chg="add del mod">
          <ac:chgData name="Vladislav Yotkov" userId="8cbd7549-966c-4431-b561-10f64b96acac" providerId="ADAL" clId="{43A538BB-A104-0643-9AE9-7A5DC0A84824}" dt="2022-02-26T15:02:14.510" v="3184"/>
          <ac:spMkLst>
            <pc:docMk/>
            <pc:sldMk cId="3527533336" sldId="267"/>
            <ac:spMk id="35" creationId="{10F95328-2027-E647-BC40-73D03499A908}"/>
          </ac:spMkLst>
        </pc:spChg>
        <pc:spChg chg="add mod">
          <ac:chgData name="Vladislav Yotkov" userId="8cbd7549-966c-4431-b561-10f64b96acac" providerId="ADAL" clId="{43A538BB-A104-0643-9AE9-7A5DC0A84824}" dt="2022-02-26T15:03:52.366" v="3203" actId="20577"/>
          <ac:spMkLst>
            <pc:docMk/>
            <pc:sldMk cId="3527533336" sldId="267"/>
            <ac:spMk id="51" creationId="{C7496E0E-6BB0-0C4D-A4EA-7D9BD1B55D63}"/>
          </ac:spMkLst>
        </pc:spChg>
        <pc:cxnChg chg="mod">
          <ac:chgData name="Vladislav Yotkov" userId="8cbd7549-966c-4431-b561-10f64b96acac" providerId="ADAL" clId="{43A538BB-A104-0643-9AE9-7A5DC0A84824}" dt="2022-02-26T15:04:48.359" v="3230" actId="14100"/>
          <ac:cxnSpMkLst>
            <pc:docMk/>
            <pc:sldMk cId="3527533336" sldId="267"/>
            <ac:cxnSpMk id="19" creationId="{3121E991-8654-BE4C-AEDA-B18EFBA9E6DF}"/>
          </ac:cxnSpMkLst>
        </pc:cxnChg>
        <pc:cxnChg chg="mod">
          <ac:chgData name="Vladislav Yotkov" userId="8cbd7549-966c-4431-b561-10f64b96acac" providerId="ADAL" clId="{43A538BB-A104-0643-9AE9-7A5DC0A84824}" dt="2022-02-26T15:04:51.247" v="3231" actId="14100"/>
          <ac:cxnSpMkLst>
            <pc:docMk/>
            <pc:sldMk cId="3527533336" sldId="267"/>
            <ac:cxnSpMk id="20" creationId="{1C200C39-D431-F944-90B4-959398286501}"/>
          </ac:cxnSpMkLst>
        </pc:cxnChg>
        <pc:cxnChg chg="mod">
          <ac:chgData name="Vladislav Yotkov" userId="8cbd7549-966c-4431-b561-10f64b96acac" providerId="ADAL" clId="{43A538BB-A104-0643-9AE9-7A5DC0A84824}" dt="2022-02-26T15:05:00.106" v="3233" actId="14100"/>
          <ac:cxnSpMkLst>
            <pc:docMk/>
            <pc:sldMk cId="3527533336" sldId="267"/>
            <ac:cxnSpMk id="23" creationId="{599EF9B2-5949-AA41-9FC2-0555D6684A51}"/>
          </ac:cxnSpMkLst>
        </pc:cxnChg>
        <pc:cxnChg chg="mod">
          <ac:chgData name="Vladislav Yotkov" userId="8cbd7549-966c-4431-b561-10f64b96acac" providerId="ADAL" clId="{43A538BB-A104-0643-9AE9-7A5DC0A84824}" dt="2022-02-26T15:01:48.569" v="3177" actId="14100"/>
          <ac:cxnSpMkLst>
            <pc:docMk/>
            <pc:sldMk cId="3527533336" sldId="267"/>
            <ac:cxnSpMk id="25" creationId="{57DA1B53-6BC8-464D-AF24-3BB1B2F2DF49}"/>
          </ac:cxnSpMkLst>
        </pc:cxnChg>
        <pc:cxnChg chg="mod">
          <ac:chgData name="Vladislav Yotkov" userId="8cbd7549-966c-4431-b561-10f64b96acac" providerId="ADAL" clId="{43A538BB-A104-0643-9AE9-7A5DC0A84824}" dt="2022-02-26T15:04:41.685" v="3229" actId="1037"/>
          <ac:cxnSpMkLst>
            <pc:docMk/>
            <pc:sldMk cId="3527533336" sldId="267"/>
            <ac:cxnSpMk id="28" creationId="{29F319E2-278A-0F42-A32B-1035FFD62EC4}"/>
          </ac:cxnSpMkLst>
        </pc:cxnChg>
        <pc:cxnChg chg="mod">
          <ac:chgData name="Vladislav Yotkov" userId="8cbd7549-966c-4431-b561-10f64b96acac" providerId="ADAL" clId="{43A538BB-A104-0643-9AE9-7A5DC0A84824}" dt="2022-02-26T15:03:55.176" v="3204" actId="14100"/>
          <ac:cxnSpMkLst>
            <pc:docMk/>
            <pc:sldMk cId="3527533336" sldId="267"/>
            <ac:cxnSpMk id="31" creationId="{83B39913-F05E-2145-840C-1052931E9A4F}"/>
          </ac:cxnSpMkLst>
        </pc:cxnChg>
        <pc:cxnChg chg="mod">
          <ac:chgData name="Vladislav Yotkov" userId="8cbd7549-966c-4431-b561-10f64b96acac" providerId="ADAL" clId="{43A538BB-A104-0643-9AE9-7A5DC0A84824}" dt="2022-02-26T15:04:41.685" v="3229" actId="1037"/>
          <ac:cxnSpMkLst>
            <pc:docMk/>
            <pc:sldMk cId="3527533336" sldId="267"/>
            <ac:cxnSpMk id="32" creationId="{FF4710FF-409F-E346-99FA-D067B1BFB818}"/>
          </ac:cxnSpMkLst>
        </pc:cxnChg>
        <pc:cxnChg chg="mod">
          <ac:chgData name="Vladislav Yotkov" userId="8cbd7549-966c-4431-b561-10f64b96acac" providerId="ADAL" clId="{43A538BB-A104-0643-9AE9-7A5DC0A84824}" dt="2022-02-26T15:02:33.046" v="3191" actId="14100"/>
          <ac:cxnSpMkLst>
            <pc:docMk/>
            <pc:sldMk cId="3527533336" sldId="267"/>
            <ac:cxnSpMk id="33" creationId="{4B542759-3CF3-BA49-995E-4DE23D040094}"/>
          </ac:cxnSpMkLst>
        </pc:cxnChg>
        <pc:cxnChg chg="mod">
          <ac:chgData name="Vladislav Yotkov" userId="8cbd7549-966c-4431-b561-10f64b96acac" providerId="ADAL" clId="{43A538BB-A104-0643-9AE9-7A5DC0A84824}" dt="2022-02-26T15:02:37.542" v="3192" actId="14100"/>
          <ac:cxnSpMkLst>
            <pc:docMk/>
            <pc:sldMk cId="3527533336" sldId="267"/>
            <ac:cxnSpMk id="36" creationId="{0A04F5D6-3C76-BA4A-A8BF-EF5036895797}"/>
          </ac:cxnSpMkLst>
        </pc:cxnChg>
        <pc:cxnChg chg="mod">
          <ac:chgData name="Vladislav Yotkov" userId="8cbd7549-966c-4431-b561-10f64b96acac" providerId="ADAL" clId="{43A538BB-A104-0643-9AE9-7A5DC0A84824}" dt="2022-02-26T15:04:09.170" v="3209" actId="14100"/>
          <ac:cxnSpMkLst>
            <pc:docMk/>
            <pc:sldMk cId="3527533336" sldId="267"/>
            <ac:cxnSpMk id="39" creationId="{831607C9-42C3-FF46-B7BE-0B89DA6B5D32}"/>
          </ac:cxnSpMkLst>
        </pc:cxnChg>
        <pc:cxnChg chg="mod">
          <ac:chgData name="Vladislav Yotkov" userId="8cbd7549-966c-4431-b561-10f64b96acac" providerId="ADAL" clId="{43A538BB-A104-0643-9AE9-7A5DC0A84824}" dt="2022-02-26T15:02:51.406" v="3195" actId="14100"/>
          <ac:cxnSpMkLst>
            <pc:docMk/>
            <pc:sldMk cId="3527533336" sldId="267"/>
            <ac:cxnSpMk id="41" creationId="{E2B89B0C-4B59-FA40-9C32-477B23013E78}"/>
          </ac:cxnSpMkLst>
        </pc:cxnChg>
        <pc:cxnChg chg="add mod">
          <ac:chgData name="Vladislav Yotkov" userId="8cbd7549-966c-4431-b561-10f64b96acac" providerId="ADAL" clId="{43A538BB-A104-0643-9AE9-7A5DC0A84824}" dt="2022-02-26T15:02:29.412" v="3190" actId="14100"/>
          <ac:cxnSpMkLst>
            <pc:docMk/>
            <pc:sldMk cId="3527533336" sldId="267"/>
            <ac:cxnSpMk id="42" creationId="{992E0A5A-0899-FD4F-939A-0EBF8368B143}"/>
          </ac:cxnSpMkLst>
        </pc:cxnChg>
        <pc:cxnChg chg="add mod">
          <ac:chgData name="Vladislav Yotkov" userId="8cbd7549-966c-4431-b561-10f64b96acac" providerId="ADAL" clId="{43A538BB-A104-0643-9AE9-7A5DC0A84824}" dt="2022-02-26T15:04:41.685" v="3229" actId="1037"/>
          <ac:cxnSpMkLst>
            <pc:docMk/>
            <pc:sldMk cId="3527533336" sldId="267"/>
            <ac:cxnSpMk id="53" creationId="{77E9BE8C-1AFC-B445-96A0-9C2B66805840}"/>
          </ac:cxnSpMkLst>
        </pc:cxnChg>
      </pc:sldChg>
      <pc:sldChg chg="addSp delSp modSp new mod ord modNotesTx">
        <pc:chgData name="Vladislav Yotkov" userId="8cbd7549-966c-4431-b561-10f64b96acac" providerId="ADAL" clId="{43A538BB-A104-0643-9AE9-7A5DC0A84824}" dt="2022-02-27T12:07:38.240" v="4009"/>
        <pc:sldMkLst>
          <pc:docMk/>
          <pc:sldMk cId="731038526" sldId="268"/>
        </pc:sldMkLst>
        <pc:spChg chg="mod">
          <ac:chgData name="Vladislav Yotkov" userId="8cbd7549-966c-4431-b561-10f64b96acac" providerId="ADAL" clId="{43A538BB-A104-0643-9AE9-7A5DC0A84824}" dt="2022-02-26T16:37:36.295" v="3272" actId="2711"/>
          <ac:spMkLst>
            <pc:docMk/>
            <pc:sldMk cId="731038526" sldId="268"/>
            <ac:spMk id="2" creationId="{5C98658D-B135-A344-93CD-68413F991B2F}"/>
          </ac:spMkLst>
        </pc:spChg>
        <pc:spChg chg="del">
          <ac:chgData name="Vladislav Yotkov" userId="8cbd7549-966c-4431-b561-10f64b96acac" providerId="ADAL" clId="{43A538BB-A104-0643-9AE9-7A5DC0A84824}" dt="2022-02-26T16:37:25.765" v="3269" actId="478"/>
          <ac:spMkLst>
            <pc:docMk/>
            <pc:sldMk cId="731038526" sldId="268"/>
            <ac:spMk id="3" creationId="{D333E1DC-D2BD-5C4B-9533-A69F073D29B2}"/>
          </ac:spMkLst>
        </pc:spChg>
        <pc:spChg chg="mod ord">
          <ac:chgData name="Vladislav Yotkov" userId="8cbd7549-966c-4431-b561-10f64b96acac" providerId="ADAL" clId="{43A538BB-A104-0643-9AE9-7A5DC0A84824}" dt="2022-02-26T16:37:29.879" v="3271" actId="26606"/>
          <ac:spMkLst>
            <pc:docMk/>
            <pc:sldMk cId="731038526" sldId="268"/>
            <ac:spMk id="4" creationId="{0976233F-8321-CE45-927A-F33835958C0C}"/>
          </ac:spMkLst>
        </pc:spChg>
        <pc:spChg chg="add mod">
          <ac:chgData name="Vladislav Yotkov" userId="8cbd7549-966c-4431-b561-10f64b96acac" providerId="ADAL" clId="{43A538BB-A104-0643-9AE9-7A5DC0A84824}" dt="2022-02-27T12:07:38.240" v="4009"/>
          <ac:spMkLst>
            <pc:docMk/>
            <pc:sldMk cId="731038526" sldId="268"/>
            <ac:spMk id="6" creationId="{77012AA9-4B10-F64D-8CDA-0D84FF8AA02B}"/>
          </ac:spMkLst>
        </pc:spChg>
        <pc:picChg chg="add mod">
          <ac:chgData name="Vladislav Yotkov" userId="8cbd7549-966c-4431-b561-10f64b96acac" providerId="ADAL" clId="{43A538BB-A104-0643-9AE9-7A5DC0A84824}" dt="2022-02-26T16:37:29.879" v="3271" actId="26606"/>
          <ac:picMkLst>
            <pc:docMk/>
            <pc:sldMk cId="731038526" sldId="268"/>
            <ac:picMk id="5" creationId="{FB992D04-340B-F84D-A71C-3F1D7A881478}"/>
          </ac:picMkLst>
        </pc:picChg>
      </pc:sldChg>
      <pc:sldChg chg="modSp new mod ord modNotesTx">
        <pc:chgData name="Vladislav Yotkov" userId="8cbd7549-966c-4431-b561-10f64b96acac" providerId="ADAL" clId="{43A538BB-A104-0643-9AE9-7A5DC0A84824}" dt="2022-03-01T21:01:03.231" v="6482" actId="20577"/>
        <pc:sldMkLst>
          <pc:docMk/>
          <pc:sldMk cId="3361457210" sldId="269"/>
        </pc:sldMkLst>
        <pc:spChg chg="mod">
          <ac:chgData name="Vladislav Yotkov" userId="8cbd7549-966c-4431-b561-10f64b96acac" providerId="ADAL" clId="{43A538BB-A104-0643-9AE9-7A5DC0A84824}" dt="2022-02-27T12:35:37.754" v="4315" actId="14100"/>
          <ac:spMkLst>
            <pc:docMk/>
            <pc:sldMk cId="3361457210" sldId="269"/>
            <ac:spMk id="2" creationId="{2502F6F6-4E10-DE4E-AB72-93E41F15A896}"/>
          </ac:spMkLst>
        </pc:spChg>
        <pc:spChg chg="mod">
          <ac:chgData name="Vladislav Yotkov" userId="8cbd7549-966c-4431-b561-10f64b96acac" providerId="ADAL" clId="{43A538BB-A104-0643-9AE9-7A5DC0A84824}" dt="2022-03-01T21:01:03.231" v="6482" actId="20577"/>
          <ac:spMkLst>
            <pc:docMk/>
            <pc:sldMk cId="3361457210" sldId="269"/>
            <ac:spMk id="3" creationId="{AF14AB17-1C1B-CC4E-9024-D12B53A94BCF}"/>
          </ac:spMkLst>
        </pc:spChg>
      </pc:sldChg>
      <pc:sldChg chg="modSp new mod">
        <pc:chgData name="Vladislav Yotkov" userId="8cbd7549-966c-4431-b561-10f64b96acac" providerId="ADAL" clId="{43A538BB-A104-0643-9AE9-7A5DC0A84824}" dt="2022-02-26T16:51:03.746" v="3467" actId="20577"/>
        <pc:sldMkLst>
          <pc:docMk/>
          <pc:sldMk cId="73556064" sldId="270"/>
        </pc:sldMkLst>
        <pc:spChg chg="mod">
          <ac:chgData name="Vladislav Yotkov" userId="8cbd7549-966c-4431-b561-10f64b96acac" providerId="ADAL" clId="{43A538BB-A104-0643-9AE9-7A5DC0A84824}" dt="2022-02-26T16:51:03.746" v="3467" actId="20577"/>
          <ac:spMkLst>
            <pc:docMk/>
            <pc:sldMk cId="73556064" sldId="270"/>
            <ac:spMk id="2" creationId="{BD916BA6-96C3-D045-9C9C-386632185C8F}"/>
          </ac:spMkLst>
        </pc:spChg>
        <pc:spChg chg="mod">
          <ac:chgData name="Vladislav Yotkov" userId="8cbd7549-966c-4431-b561-10f64b96acac" providerId="ADAL" clId="{43A538BB-A104-0643-9AE9-7A5DC0A84824}" dt="2022-02-26T16:49:52.489" v="3438" actId="20577"/>
          <ac:spMkLst>
            <pc:docMk/>
            <pc:sldMk cId="73556064" sldId="270"/>
            <ac:spMk id="3" creationId="{50E75441-A587-7E4F-B535-D0A18ECFCFCE}"/>
          </ac:spMkLst>
        </pc:spChg>
      </pc:sldChg>
      <pc:sldChg chg="addSp delSp modSp new mod">
        <pc:chgData name="Vladislav Yotkov" userId="8cbd7549-966c-4431-b561-10f64b96acac" providerId="ADAL" clId="{43A538BB-A104-0643-9AE9-7A5DC0A84824}" dt="2022-02-27T12:07:44.397" v="4010"/>
        <pc:sldMkLst>
          <pc:docMk/>
          <pc:sldMk cId="3623542237" sldId="271"/>
        </pc:sldMkLst>
        <pc:spChg chg="del">
          <ac:chgData name="Vladislav Yotkov" userId="8cbd7549-966c-4431-b561-10f64b96acac" providerId="ADAL" clId="{43A538BB-A104-0643-9AE9-7A5DC0A84824}" dt="2022-02-26T16:46:14.975" v="3335" actId="26606"/>
          <ac:spMkLst>
            <pc:docMk/>
            <pc:sldMk cId="3623542237" sldId="271"/>
            <ac:spMk id="2" creationId="{CA1CFD5C-0120-3240-AAA6-6894728326D5}"/>
          </ac:spMkLst>
        </pc:spChg>
        <pc:spChg chg="del">
          <ac:chgData name="Vladislav Yotkov" userId="8cbd7549-966c-4431-b561-10f64b96acac" providerId="ADAL" clId="{43A538BB-A104-0643-9AE9-7A5DC0A84824}" dt="2022-02-26T16:46:06.343" v="3333" actId="478"/>
          <ac:spMkLst>
            <pc:docMk/>
            <pc:sldMk cId="3623542237" sldId="271"/>
            <ac:spMk id="3" creationId="{4BCB9024-E15B-764B-8F1A-8117F14B7DEA}"/>
          </ac:spMkLst>
        </pc:spChg>
        <pc:spChg chg="mod ord">
          <ac:chgData name="Vladislav Yotkov" userId="8cbd7549-966c-4431-b561-10f64b96acac" providerId="ADAL" clId="{43A538BB-A104-0643-9AE9-7A5DC0A84824}" dt="2022-02-26T16:46:14.975" v="3335" actId="26606"/>
          <ac:spMkLst>
            <pc:docMk/>
            <pc:sldMk cId="3623542237" sldId="271"/>
            <ac:spMk id="4" creationId="{038BA833-4A1E-F344-A1CD-92BB0B790F05}"/>
          </ac:spMkLst>
        </pc:spChg>
        <pc:spChg chg="add mod">
          <ac:chgData name="Vladislav Yotkov" userId="8cbd7549-966c-4431-b561-10f64b96acac" providerId="ADAL" clId="{43A538BB-A104-0643-9AE9-7A5DC0A84824}" dt="2022-02-27T12:07:44.397" v="4010"/>
          <ac:spMkLst>
            <pc:docMk/>
            <pc:sldMk cId="3623542237" sldId="271"/>
            <ac:spMk id="7" creationId="{726686EA-C49A-C84E-9E78-6AC5725D6039}"/>
          </ac:spMkLst>
        </pc:spChg>
        <pc:spChg chg="add mod">
          <ac:chgData name="Vladislav Yotkov" userId="8cbd7549-966c-4431-b561-10f64b96acac" providerId="ADAL" clId="{43A538BB-A104-0643-9AE9-7A5DC0A84824}" dt="2022-02-26T16:47:29.536" v="3355" actId="20577"/>
          <ac:spMkLst>
            <pc:docMk/>
            <pc:sldMk cId="3623542237" sldId="271"/>
            <ac:spMk id="10" creationId="{5D1FCF07-1FEE-41D1-988D-B74025CA0387}"/>
          </ac:spMkLst>
        </pc:spChg>
        <pc:picChg chg="add mod">
          <ac:chgData name="Vladislav Yotkov" userId="8cbd7549-966c-4431-b561-10f64b96acac" providerId="ADAL" clId="{43A538BB-A104-0643-9AE9-7A5DC0A84824}" dt="2022-02-26T16:47:41.429" v="3376" actId="1036"/>
          <ac:picMkLst>
            <pc:docMk/>
            <pc:sldMk cId="3623542237" sldId="271"/>
            <ac:picMk id="5" creationId="{67C439CE-8AAC-F54E-9BD9-B00A5691E423}"/>
          </ac:picMkLst>
        </pc:picChg>
      </pc:sldChg>
      <pc:sldChg chg="addSp delSp modSp new mod">
        <pc:chgData name="Vladislav Yotkov" userId="8cbd7549-966c-4431-b561-10f64b96acac" providerId="ADAL" clId="{43A538BB-A104-0643-9AE9-7A5DC0A84824}" dt="2022-03-01T21:31:01.490" v="6629" actId="1076"/>
        <pc:sldMkLst>
          <pc:docMk/>
          <pc:sldMk cId="854844879" sldId="272"/>
        </pc:sldMkLst>
        <pc:spChg chg="mod">
          <ac:chgData name="Vladislav Yotkov" userId="8cbd7549-966c-4431-b561-10f64b96acac" providerId="ADAL" clId="{43A538BB-A104-0643-9AE9-7A5DC0A84824}" dt="2022-03-01T21:30:48.354" v="6609" actId="14100"/>
          <ac:spMkLst>
            <pc:docMk/>
            <pc:sldMk cId="854844879" sldId="272"/>
            <ac:spMk id="2" creationId="{989420D3-1D85-7149-91AD-D2BE1DB0AF3F}"/>
          </ac:spMkLst>
        </pc:spChg>
        <pc:spChg chg="del">
          <ac:chgData name="Vladislav Yotkov" userId="8cbd7549-966c-4431-b561-10f64b96acac" providerId="ADAL" clId="{43A538BB-A104-0643-9AE9-7A5DC0A84824}" dt="2022-02-27T12:06:57.498" v="3999" actId="478"/>
          <ac:spMkLst>
            <pc:docMk/>
            <pc:sldMk cId="854844879" sldId="272"/>
            <ac:spMk id="3" creationId="{F47CC8A3-08DD-0A45-A8C9-DEABD74AFB39}"/>
          </ac:spMkLst>
        </pc:spChg>
        <pc:spChg chg="mod ord">
          <ac:chgData name="Vladislav Yotkov" userId="8cbd7549-966c-4431-b561-10f64b96acac" providerId="ADAL" clId="{43A538BB-A104-0643-9AE9-7A5DC0A84824}" dt="2022-02-27T12:07:02.415" v="4001" actId="26606"/>
          <ac:spMkLst>
            <pc:docMk/>
            <pc:sldMk cId="854844879" sldId="272"/>
            <ac:spMk id="4" creationId="{E919C49A-0CA2-F141-B70A-DD822D8F2DD7}"/>
          </ac:spMkLst>
        </pc:spChg>
        <pc:spChg chg="add mod">
          <ac:chgData name="Vladislav Yotkov" userId="8cbd7549-966c-4431-b561-10f64b96acac" providerId="ADAL" clId="{43A538BB-A104-0643-9AE9-7A5DC0A84824}" dt="2022-02-27T12:07:47.444" v="4011"/>
          <ac:spMkLst>
            <pc:docMk/>
            <pc:sldMk cId="854844879" sldId="272"/>
            <ac:spMk id="6" creationId="{61DE79DF-CB29-7F44-A286-EAEAEE006CB1}"/>
          </ac:spMkLst>
        </pc:spChg>
        <pc:spChg chg="add mod">
          <ac:chgData name="Vladislav Yotkov" userId="8cbd7549-966c-4431-b561-10f64b96acac" providerId="ADAL" clId="{43A538BB-A104-0643-9AE9-7A5DC0A84824}" dt="2022-03-01T21:30:54.650" v="6628" actId="1035"/>
          <ac:spMkLst>
            <pc:docMk/>
            <pc:sldMk cId="854844879" sldId="272"/>
            <ac:spMk id="8" creationId="{FB60C8A8-9066-964C-A941-C9F1B5216DFC}"/>
          </ac:spMkLst>
        </pc:spChg>
        <pc:spChg chg="add del mod">
          <ac:chgData name="Vladislav Yotkov" userId="8cbd7549-966c-4431-b561-10f64b96acac" providerId="ADAL" clId="{43A538BB-A104-0643-9AE9-7A5DC0A84824}" dt="2022-02-27T12:39:46.034" v="4342"/>
          <ac:spMkLst>
            <pc:docMk/>
            <pc:sldMk cId="854844879" sldId="272"/>
            <ac:spMk id="9" creationId="{19FC09A8-FD7C-0F4D-9384-73CE1A5DF9AD}"/>
          </ac:spMkLst>
        </pc:spChg>
        <pc:spChg chg="add del mod">
          <ac:chgData name="Vladislav Yotkov" userId="8cbd7549-966c-4431-b561-10f64b96acac" providerId="ADAL" clId="{43A538BB-A104-0643-9AE9-7A5DC0A84824}" dt="2022-03-01T21:01:37.083" v="6487" actId="478"/>
          <ac:spMkLst>
            <pc:docMk/>
            <pc:sldMk cId="854844879" sldId="272"/>
            <ac:spMk id="10" creationId="{F130FA11-993C-654B-9FAF-C0FA8CBB0989}"/>
          </ac:spMkLst>
        </pc:spChg>
        <pc:graphicFrameChg chg="add mod modGraphic">
          <ac:chgData name="Vladislav Yotkov" userId="8cbd7549-966c-4431-b561-10f64b96acac" providerId="ADAL" clId="{43A538BB-A104-0643-9AE9-7A5DC0A84824}" dt="2022-03-01T21:31:01.490" v="6629" actId="1076"/>
          <ac:graphicFrameMkLst>
            <pc:docMk/>
            <pc:sldMk cId="854844879" sldId="272"/>
            <ac:graphicFrameMk id="11" creationId="{5C165560-0667-2D44-9DF8-79777083CC4E}"/>
          </ac:graphicFrameMkLst>
        </pc:graphicFrameChg>
        <pc:picChg chg="add del mod">
          <ac:chgData name="Vladislav Yotkov" userId="8cbd7549-966c-4431-b561-10f64b96acac" providerId="ADAL" clId="{43A538BB-A104-0643-9AE9-7A5DC0A84824}" dt="2022-02-27T12:08:14.124" v="4029" actId="478"/>
          <ac:picMkLst>
            <pc:docMk/>
            <pc:sldMk cId="854844879" sldId="272"/>
            <ac:picMk id="5" creationId="{D0B8DA97-966F-4B49-AD9D-BED4F2B49315}"/>
          </ac:picMkLst>
        </pc:picChg>
        <pc:picChg chg="add mod">
          <ac:chgData name="Vladislav Yotkov" userId="8cbd7549-966c-4431-b561-10f64b96acac" providerId="ADAL" clId="{43A538BB-A104-0643-9AE9-7A5DC0A84824}" dt="2022-02-27T12:36:04.093" v="4337" actId="1038"/>
          <ac:picMkLst>
            <pc:docMk/>
            <pc:sldMk cId="854844879" sldId="272"/>
            <ac:picMk id="7" creationId="{BD26C6CD-424C-C140-B0D9-0EA2A3B106C6}"/>
          </ac:picMkLst>
        </pc:picChg>
      </pc:sldChg>
      <pc:sldChg chg="add">
        <pc:chgData name="Vladislav Yotkov" userId="8cbd7549-966c-4431-b561-10f64b96acac" providerId="ADAL" clId="{43A538BB-A104-0643-9AE9-7A5DC0A84824}" dt="2022-02-27T12:08:01.862" v="4017"/>
        <pc:sldMkLst>
          <pc:docMk/>
          <pc:sldMk cId="2846364009" sldId="273"/>
        </pc:sldMkLst>
      </pc:sldChg>
      <pc:sldChg chg="addSp delSp modSp add mod">
        <pc:chgData name="Vladislav Yotkov" userId="8cbd7549-966c-4431-b561-10f64b96acac" providerId="ADAL" clId="{43A538BB-A104-0643-9AE9-7A5DC0A84824}" dt="2022-03-01T21:31:05.924" v="6631"/>
        <pc:sldMkLst>
          <pc:docMk/>
          <pc:sldMk cId="3905525338" sldId="274"/>
        </pc:sldMkLst>
        <pc:spChg chg="mod">
          <ac:chgData name="Vladislav Yotkov" userId="8cbd7549-966c-4431-b561-10f64b96acac" providerId="ADAL" clId="{43A538BB-A104-0643-9AE9-7A5DC0A84824}" dt="2022-02-27T12:46:55.201" v="4485" actId="20577"/>
          <ac:spMkLst>
            <pc:docMk/>
            <pc:sldMk cId="3905525338" sldId="274"/>
            <ac:spMk id="2" creationId="{989420D3-1D85-7149-91AD-D2BE1DB0AF3F}"/>
          </ac:spMkLst>
        </pc:spChg>
        <pc:spChg chg="add del mod">
          <ac:chgData name="Vladislav Yotkov" userId="8cbd7549-966c-4431-b561-10f64b96acac" providerId="ADAL" clId="{43A538BB-A104-0643-9AE9-7A5DC0A84824}" dt="2022-03-01T21:30:36.652" v="6607"/>
          <ac:spMkLst>
            <pc:docMk/>
            <pc:sldMk cId="3905525338" sldId="274"/>
            <ac:spMk id="3" creationId="{B35D0C4E-AA23-434C-9587-300C90123634}"/>
          </ac:spMkLst>
        </pc:spChg>
        <pc:spChg chg="add del mod">
          <ac:chgData name="Vladislav Yotkov" userId="8cbd7549-966c-4431-b561-10f64b96acac" providerId="ADAL" clId="{43A538BB-A104-0643-9AE9-7A5DC0A84824}" dt="2022-02-27T12:42:22.490" v="4442"/>
          <ac:spMkLst>
            <pc:docMk/>
            <pc:sldMk cId="3905525338" sldId="274"/>
            <ac:spMk id="8" creationId="{FB60C8A8-9066-964C-A941-C9F1B5216DFC}"/>
          </ac:spMkLst>
        </pc:spChg>
        <pc:graphicFrameChg chg="add del mod">
          <ac:chgData name="Vladislav Yotkov" userId="8cbd7549-966c-4431-b561-10f64b96acac" providerId="ADAL" clId="{43A538BB-A104-0643-9AE9-7A5DC0A84824}" dt="2022-03-01T21:31:05.742" v="6630" actId="478"/>
          <ac:graphicFrameMkLst>
            <pc:docMk/>
            <pc:sldMk cId="3905525338" sldId="274"/>
            <ac:graphicFrameMk id="10" creationId="{D2C4DA42-7BE5-0442-82D0-8A8CBEE3E1A4}"/>
          </ac:graphicFrameMkLst>
        </pc:graphicFrameChg>
        <pc:graphicFrameChg chg="add mod">
          <ac:chgData name="Vladislav Yotkov" userId="8cbd7549-966c-4431-b561-10f64b96acac" providerId="ADAL" clId="{43A538BB-A104-0643-9AE9-7A5DC0A84824}" dt="2022-03-01T21:31:05.924" v="6631"/>
          <ac:graphicFrameMkLst>
            <pc:docMk/>
            <pc:sldMk cId="3905525338" sldId="274"/>
            <ac:graphicFrameMk id="11" creationId="{7C13CBF1-1842-AD46-A14B-CC31A367BC8A}"/>
          </ac:graphicFrameMkLst>
        </pc:graphicFrameChg>
      </pc:sldChg>
      <pc:sldChg chg="addSp delSp modSp new mod modNotesTx">
        <pc:chgData name="Vladislav Yotkov" userId="8cbd7549-966c-4431-b561-10f64b96acac" providerId="ADAL" clId="{43A538BB-A104-0643-9AE9-7A5DC0A84824}" dt="2022-02-27T15:50:07.527" v="5896" actId="14100"/>
        <pc:sldMkLst>
          <pc:docMk/>
          <pc:sldMk cId="3606201246" sldId="275"/>
        </pc:sldMkLst>
        <pc:spChg chg="mod">
          <ac:chgData name="Vladislav Yotkov" userId="8cbd7549-966c-4431-b561-10f64b96acac" providerId="ADAL" clId="{43A538BB-A104-0643-9AE9-7A5DC0A84824}" dt="2022-02-27T15:50:07.527" v="5896" actId="14100"/>
          <ac:spMkLst>
            <pc:docMk/>
            <pc:sldMk cId="3606201246" sldId="275"/>
            <ac:spMk id="2" creationId="{4E0C8711-6489-F241-B56E-48A2293F3288}"/>
          </ac:spMkLst>
        </pc:spChg>
        <pc:spChg chg="mod">
          <ac:chgData name="Vladislav Yotkov" userId="8cbd7549-966c-4431-b561-10f64b96acac" providerId="ADAL" clId="{43A538BB-A104-0643-9AE9-7A5DC0A84824}" dt="2022-02-27T15:49:49.645" v="5893" actId="2711"/>
          <ac:spMkLst>
            <pc:docMk/>
            <pc:sldMk cId="3606201246" sldId="275"/>
            <ac:spMk id="3" creationId="{D9AB5364-181F-7F41-B88E-183AE1B27A82}"/>
          </ac:spMkLst>
        </pc:spChg>
        <pc:spChg chg="mod">
          <ac:chgData name="Vladislav Yotkov" userId="8cbd7549-966c-4431-b561-10f64b96acac" providerId="ADAL" clId="{43A538BB-A104-0643-9AE9-7A5DC0A84824}" dt="2022-02-27T15:49:49.645" v="5893" actId="2711"/>
          <ac:spMkLst>
            <pc:docMk/>
            <pc:sldMk cId="3606201246" sldId="275"/>
            <ac:spMk id="4" creationId="{A504D601-96C0-F949-9027-1D39BA1207A8}"/>
          </ac:spMkLst>
        </pc:spChg>
        <pc:spChg chg="add mod">
          <ac:chgData name="Vladislav Yotkov" userId="8cbd7549-966c-4431-b561-10f64b96acac" providerId="ADAL" clId="{43A538BB-A104-0643-9AE9-7A5DC0A84824}" dt="2022-02-27T15:49:49.645" v="5893" actId="2711"/>
          <ac:spMkLst>
            <pc:docMk/>
            <pc:sldMk cId="3606201246" sldId="275"/>
            <ac:spMk id="5" creationId="{CDCDAFD0-C9B1-A94C-82C4-348EDEFE654C}"/>
          </ac:spMkLst>
        </pc:spChg>
        <pc:spChg chg="add del mod">
          <ac:chgData name="Vladislav Yotkov" userId="8cbd7549-966c-4431-b561-10f64b96acac" providerId="ADAL" clId="{43A538BB-A104-0643-9AE9-7A5DC0A84824}" dt="2022-02-27T15:37:40.656" v="5458" actId="767"/>
          <ac:spMkLst>
            <pc:docMk/>
            <pc:sldMk cId="3606201246" sldId="275"/>
            <ac:spMk id="6" creationId="{4F54A57D-8F03-414E-BA05-BCB0E307A876}"/>
          </ac:spMkLst>
        </pc:spChg>
        <pc:spChg chg="add del mod">
          <ac:chgData name="Vladislav Yotkov" userId="8cbd7549-966c-4431-b561-10f64b96acac" providerId="ADAL" clId="{43A538BB-A104-0643-9AE9-7A5DC0A84824}" dt="2022-02-27T15:47:46.346" v="5837" actId="478"/>
          <ac:spMkLst>
            <pc:docMk/>
            <pc:sldMk cId="3606201246" sldId="275"/>
            <ac:spMk id="7" creationId="{1BA1E621-474F-B840-BB5E-A8E8D7330186}"/>
          </ac:spMkLst>
        </pc:spChg>
        <pc:spChg chg="add mod">
          <ac:chgData name="Vladislav Yotkov" userId="8cbd7549-966c-4431-b561-10f64b96acac" providerId="ADAL" clId="{43A538BB-A104-0643-9AE9-7A5DC0A84824}" dt="2022-02-27T15:49:49.645" v="5893" actId="2711"/>
          <ac:spMkLst>
            <pc:docMk/>
            <pc:sldMk cId="3606201246" sldId="275"/>
            <ac:spMk id="8" creationId="{CEC19418-FCC3-EA4B-9580-B56F97F11F07}"/>
          </ac:spMkLst>
        </pc:spChg>
        <pc:spChg chg="add mod">
          <ac:chgData name="Vladislav Yotkov" userId="8cbd7549-966c-4431-b561-10f64b96acac" providerId="ADAL" clId="{43A538BB-A104-0643-9AE9-7A5DC0A84824}" dt="2022-02-27T15:49:54.212" v="5894" actId="1076"/>
          <ac:spMkLst>
            <pc:docMk/>
            <pc:sldMk cId="3606201246" sldId="275"/>
            <ac:spMk id="10" creationId="{1926637E-18BE-324D-8C2C-2883DE3181AA}"/>
          </ac:spMkLst>
        </pc:spChg>
        <pc:picChg chg="add mod">
          <ac:chgData name="Vladislav Yotkov" userId="8cbd7549-966c-4431-b561-10f64b96acac" providerId="ADAL" clId="{43A538BB-A104-0643-9AE9-7A5DC0A84824}" dt="2022-02-27T15:50:00.224" v="5895" actId="1076"/>
          <ac:picMkLst>
            <pc:docMk/>
            <pc:sldMk cId="3606201246" sldId="275"/>
            <ac:picMk id="9" creationId="{28F3022E-9192-1143-B7D9-E68FECCC7B93}"/>
          </ac:picMkLst>
        </pc:picChg>
      </pc:sldChg>
      <pc:sldChg chg="addSp delSp modSp new mod modNotesTx">
        <pc:chgData name="Vladislav Yotkov" userId="8cbd7549-966c-4431-b561-10f64b96acac" providerId="ADAL" clId="{43A538BB-A104-0643-9AE9-7A5DC0A84824}" dt="2022-02-27T15:17:19.165" v="5069" actId="313"/>
        <pc:sldMkLst>
          <pc:docMk/>
          <pc:sldMk cId="3877836933" sldId="276"/>
        </pc:sldMkLst>
        <pc:spChg chg="mod">
          <ac:chgData name="Vladislav Yotkov" userId="8cbd7549-966c-4431-b561-10f64b96acac" providerId="ADAL" clId="{43A538BB-A104-0643-9AE9-7A5DC0A84824}" dt="2022-02-27T15:14:03.809" v="4831" actId="20577"/>
          <ac:spMkLst>
            <pc:docMk/>
            <pc:sldMk cId="3877836933" sldId="276"/>
            <ac:spMk id="2" creationId="{92112E81-E9EE-6C4F-9003-BA72225F16C9}"/>
          </ac:spMkLst>
        </pc:spChg>
        <pc:spChg chg="del">
          <ac:chgData name="Vladislav Yotkov" userId="8cbd7549-966c-4431-b561-10f64b96acac" providerId="ADAL" clId="{43A538BB-A104-0643-9AE9-7A5DC0A84824}" dt="2022-02-27T15:13:40.043" v="4798" actId="478"/>
          <ac:spMkLst>
            <pc:docMk/>
            <pc:sldMk cId="3877836933" sldId="276"/>
            <ac:spMk id="3" creationId="{DF951DE8-2530-5D42-AB9E-4DCB8F540720}"/>
          </ac:spMkLst>
        </pc:spChg>
        <pc:spChg chg="add del mod">
          <ac:chgData name="Vladislav Yotkov" userId="8cbd7549-966c-4431-b561-10f64b96acac" providerId="ADAL" clId="{43A538BB-A104-0643-9AE9-7A5DC0A84824}" dt="2022-02-27T15:14:08.366" v="4832" actId="478"/>
          <ac:spMkLst>
            <pc:docMk/>
            <pc:sldMk cId="3877836933" sldId="276"/>
            <ac:spMk id="6" creationId="{9945761A-008A-8F47-BF31-0855A37E3C4C}"/>
          </ac:spMkLst>
        </pc:spChg>
        <pc:picChg chg="add mod">
          <ac:chgData name="Vladislav Yotkov" userId="8cbd7549-966c-4431-b561-10f64b96acac" providerId="ADAL" clId="{43A538BB-A104-0643-9AE9-7A5DC0A84824}" dt="2022-02-27T15:14:14.360" v="4834" actId="1076"/>
          <ac:picMkLst>
            <pc:docMk/>
            <pc:sldMk cId="3877836933" sldId="276"/>
            <ac:picMk id="5" creationId="{1E1FA8AB-85EE-8C4A-9880-2A8C8DAAA141}"/>
          </ac:picMkLst>
        </pc:picChg>
        <pc:picChg chg="add mod">
          <ac:chgData name="Vladislav Yotkov" userId="8cbd7549-966c-4431-b561-10f64b96acac" providerId="ADAL" clId="{43A538BB-A104-0643-9AE9-7A5DC0A84824}" dt="2022-02-27T15:16:04.003" v="4840" actId="1076"/>
          <ac:picMkLst>
            <pc:docMk/>
            <pc:sldMk cId="3877836933" sldId="276"/>
            <ac:picMk id="7" creationId="{50324E85-5EF2-5F44-B8EA-D5CE1CF2673E}"/>
          </ac:picMkLst>
        </pc:picChg>
      </pc:sldChg>
      <pc:sldChg chg="addSp delSp modSp add mod">
        <pc:chgData name="Vladislav Yotkov" userId="8cbd7549-966c-4431-b561-10f64b96acac" providerId="ADAL" clId="{43A538BB-A104-0643-9AE9-7A5DC0A84824}" dt="2022-03-01T21:37:37.025" v="6923" actId="114"/>
        <pc:sldMkLst>
          <pc:docMk/>
          <pc:sldMk cId="3301221680" sldId="277"/>
        </pc:sldMkLst>
        <pc:spChg chg="mod">
          <ac:chgData name="Vladislav Yotkov" userId="8cbd7549-966c-4431-b561-10f64b96acac" providerId="ADAL" clId="{43A538BB-A104-0643-9AE9-7A5DC0A84824}" dt="2022-03-01T21:31:22.137" v="6632" actId="2711"/>
          <ac:spMkLst>
            <pc:docMk/>
            <pc:sldMk cId="3301221680" sldId="277"/>
            <ac:spMk id="2" creationId="{4E0C8711-6489-F241-B56E-48A2293F3288}"/>
          </ac:spMkLst>
        </pc:spChg>
        <pc:spChg chg="del mod">
          <ac:chgData name="Vladislav Yotkov" userId="8cbd7549-966c-4431-b561-10f64b96acac" providerId="ADAL" clId="{43A538BB-A104-0643-9AE9-7A5DC0A84824}" dt="2022-02-27T15:45:18.273" v="5818" actId="478"/>
          <ac:spMkLst>
            <pc:docMk/>
            <pc:sldMk cId="3301221680" sldId="277"/>
            <ac:spMk id="3" creationId="{D9AB5364-181F-7F41-B88E-183AE1B27A82}"/>
          </ac:spMkLst>
        </pc:spChg>
        <pc:spChg chg="mod">
          <ac:chgData name="Vladislav Yotkov" userId="8cbd7549-966c-4431-b561-10f64b96acac" providerId="ADAL" clId="{43A538BB-A104-0643-9AE9-7A5DC0A84824}" dt="2022-03-01T21:31:22.137" v="6632" actId="2711"/>
          <ac:spMkLst>
            <pc:docMk/>
            <pc:sldMk cId="3301221680" sldId="277"/>
            <ac:spMk id="4" creationId="{A504D601-96C0-F949-9027-1D39BA1207A8}"/>
          </ac:spMkLst>
        </pc:spChg>
        <pc:spChg chg="add mod">
          <ac:chgData name="Vladislav Yotkov" userId="8cbd7549-966c-4431-b561-10f64b96acac" providerId="ADAL" clId="{43A538BB-A104-0643-9AE9-7A5DC0A84824}" dt="2022-03-01T21:31:22.137" v="6632" actId="2711"/>
          <ac:spMkLst>
            <pc:docMk/>
            <pc:sldMk cId="3301221680" sldId="277"/>
            <ac:spMk id="6" creationId="{CC870F73-0D0A-F545-98BC-11E3619E27D1}"/>
          </ac:spMkLst>
        </pc:spChg>
        <pc:spChg chg="add mod">
          <ac:chgData name="Vladislav Yotkov" userId="8cbd7549-966c-4431-b561-10f64b96acac" providerId="ADAL" clId="{43A538BB-A104-0643-9AE9-7A5DC0A84824}" dt="2022-03-01T21:37:37.025" v="6923" actId="114"/>
          <ac:spMkLst>
            <pc:docMk/>
            <pc:sldMk cId="3301221680" sldId="277"/>
            <ac:spMk id="7" creationId="{507749D7-503C-5A44-8125-FA3D3C331860}"/>
          </ac:spMkLst>
        </pc:spChg>
        <pc:picChg chg="add mod">
          <ac:chgData name="Vladislav Yotkov" userId="8cbd7549-966c-4431-b561-10f64b96acac" providerId="ADAL" clId="{43A538BB-A104-0643-9AE9-7A5DC0A84824}" dt="2022-02-28T21:09:55.969" v="6185" actId="1035"/>
          <ac:picMkLst>
            <pc:docMk/>
            <pc:sldMk cId="3301221680" sldId="277"/>
            <ac:picMk id="5" creationId="{170C4B4F-B0A3-C148-BB00-5BEE0A7D1558}"/>
          </ac:picMkLst>
        </pc:picChg>
      </pc:sldChg>
      <pc:sldChg chg="modSp add del mod ord">
        <pc:chgData name="Vladislav Yotkov" userId="8cbd7549-966c-4431-b561-10f64b96acac" providerId="ADAL" clId="{43A538BB-A104-0643-9AE9-7A5DC0A84824}" dt="2022-03-01T19:55:07.501" v="6304" actId="2696"/>
        <pc:sldMkLst>
          <pc:docMk/>
          <pc:sldMk cId="33702387" sldId="278"/>
        </pc:sldMkLst>
        <pc:spChg chg="mod">
          <ac:chgData name="Vladislav Yotkov" userId="8cbd7549-966c-4431-b561-10f64b96acac" providerId="ADAL" clId="{43A538BB-A104-0643-9AE9-7A5DC0A84824}" dt="2022-02-28T21:07:30.575" v="6170" actId="20577"/>
          <ac:spMkLst>
            <pc:docMk/>
            <pc:sldMk cId="33702387" sldId="278"/>
            <ac:spMk id="2" creationId="{4E0C8711-6489-F241-B56E-48A2293F3288}"/>
          </ac:spMkLst>
        </pc:spChg>
      </pc:sldChg>
      <pc:sldChg chg="addSp delSp modSp new mod">
        <pc:chgData name="Vladislav Yotkov" userId="8cbd7549-966c-4431-b561-10f64b96acac" providerId="ADAL" clId="{43A538BB-A104-0643-9AE9-7A5DC0A84824}" dt="2022-02-28T20:58:05.678" v="6152" actId="1036"/>
        <pc:sldMkLst>
          <pc:docMk/>
          <pc:sldMk cId="2379000995" sldId="279"/>
        </pc:sldMkLst>
        <pc:spChg chg="mod">
          <ac:chgData name="Vladislav Yotkov" userId="8cbd7549-966c-4431-b561-10f64b96acac" providerId="ADAL" clId="{43A538BB-A104-0643-9AE9-7A5DC0A84824}" dt="2022-02-28T20:45:25.985" v="5923" actId="26606"/>
          <ac:spMkLst>
            <pc:docMk/>
            <pc:sldMk cId="2379000995" sldId="279"/>
            <ac:spMk id="2" creationId="{02EE12B2-D395-3648-91FD-EF03964726E6}"/>
          </ac:spMkLst>
        </pc:spChg>
        <pc:spChg chg="del">
          <ac:chgData name="Vladislav Yotkov" userId="8cbd7549-966c-4431-b561-10f64b96acac" providerId="ADAL" clId="{43A538BB-A104-0643-9AE9-7A5DC0A84824}" dt="2022-02-28T20:45:23.030" v="5920" actId="478"/>
          <ac:spMkLst>
            <pc:docMk/>
            <pc:sldMk cId="2379000995" sldId="279"/>
            <ac:spMk id="3" creationId="{C041A9C8-2158-8B47-8FF3-612D8E41C591}"/>
          </ac:spMkLst>
        </pc:spChg>
        <pc:spChg chg="mod ord">
          <ac:chgData name="Vladislav Yotkov" userId="8cbd7549-966c-4431-b561-10f64b96acac" providerId="ADAL" clId="{43A538BB-A104-0643-9AE9-7A5DC0A84824}" dt="2022-02-28T20:46:17.901" v="5926" actId="26606"/>
          <ac:spMkLst>
            <pc:docMk/>
            <pc:sldMk cId="2379000995" sldId="279"/>
            <ac:spMk id="4" creationId="{E8259719-2C9A-074A-9E8D-EA5E52ACEDC0}"/>
          </ac:spMkLst>
        </pc:spChg>
        <pc:spChg chg="add mod">
          <ac:chgData name="Vladislav Yotkov" userId="8cbd7549-966c-4431-b561-10f64b96acac" providerId="ADAL" clId="{43A538BB-A104-0643-9AE9-7A5DC0A84824}" dt="2022-02-28T20:58:05.678" v="6152" actId="1036"/>
          <ac:spMkLst>
            <pc:docMk/>
            <pc:sldMk cId="2379000995" sldId="279"/>
            <ac:spMk id="10" creationId="{A7377AF4-0634-B446-B680-240CAE19C56F}"/>
          </ac:spMkLst>
        </pc:spChg>
        <pc:picChg chg="add del mod">
          <ac:chgData name="Vladislav Yotkov" userId="8cbd7549-966c-4431-b561-10f64b96acac" providerId="ADAL" clId="{43A538BB-A104-0643-9AE9-7A5DC0A84824}" dt="2022-02-28T20:45:47.593" v="5924" actId="478"/>
          <ac:picMkLst>
            <pc:docMk/>
            <pc:sldMk cId="2379000995" sldId="279"/>
            <ac:picMk id="5" creationId="{41566511-9401-6049-BD62-C2DEB42C85F6}"/>
          </ac:picMkLst>
        </pc:picChg>
        <pc:picChg chg="add mod">
          <ac:chgData name="Vladislav Yotkov" userId="8cbd7549-966c-4431-b561-10f64b96acac" providerId="ADAL" clId="{43A538BB-A104-0643-9AE9-7A5DC0A84824}" dt="2022-02-28T20:47:50.708" v="5961" actId="1038"/>
          <ac:picMkLst>
            <pc:docMk/>
            <pc:sldMk cId="2379000995" sldId="279"/>
            <ac:picMk id="6" creationId="{CABD4082-4993-7E45-A9D5-670E69A495AD}"/>
          </ac:picMkLst>
        </pc:picChg>
        <pc:picChg chg="add mod">
          <ac:chgData name="Vladislav Yotkov" userId="8cbd7549-966c-4431-b561-10f64b96acac" providerId="ADAL" clId="{43A538BB-A104-0643-9AE9-7A5DC0A84824}" dt="2022-02-28T20:47:50.708" v="5961" actId="1038"/>
          <ac:picMkLst>
            <pc:docMk/>
            <pc:sldMk cId="2379000995" sldId="279"/>
            <ac:picMk id="7" creationId="{5A360966-F7A6-5E40-B9EA-D83F75ACF285}"/>
          </ac:picMkLst>
        </pc:picChg>
        <pc:picChg chg="add mod">
          <ac:chgData name="Vladislav Yotkov" userId="8cbd7549-966c-4431-b561-10f64b96acac" providerId="ADAL" clId="{43A538BB-A104-0643-9AE9-7A5DC0A84824}" dt="2022-02-28T20:47:50.708" v="5961" actId="1038"/>
          <ac:picMkLst>
            <pc:docMk/>
            <pc:sldMk cId="2379000995" sldId="279"/>
            <ac:picMk id="8" creationId="{7A09C11C-7639-984F-9E36-4EF542E656DF}"/>
          </ac:picMkLst>
        </pc:picChg>
        <pc:picChg chg="add mod">
          <ac:chgData name="Vladislav Yotkov" userId="8cbd7549-966c-4431-b561-10f64b96acac" providerId="ADAL" clId="{43A538BB-A104-0643-9AE9-7A5DC0A84824}" dt="2022-02-28T20:47:50.708" v="5961" actId="1038"/>
          <ac:picMkLst>
            <pc:docMk/>
            <pc:sldMk cId="2379000995" sldId="279"/>
            <ac:picMk id="9" creationId="{42701C59-5290-BE4E-B412-C14D6880BE0D}"/>
          </ac:picMkLst>
        </pc:picChg>
      </pc:sldChg>
      <pc:sldChg chg="modSp new mod">
        <pc:chgData name="Vladislav Yotkov" userId="8cbd7549-966c-4431-b561-10f64b96acac" providerId="ADAL" clId="{43A538BB-A104-0643-9AE9-7A5DC0A84824}" dt="2022-02-28T20:52:44.050" v="6137" actId="403"/>
        <pc:sldMkLst>
          <pc:docMk/>
          <pc:sldMk cId="853204339" sldId="280"/>
        </pc:sldMkLst>
        <pc:spChg chg="mod">
          <ac:chgData name="Vladislav Yotkov" userId="8cbd7549-966c-4431-b561-10f64b96acac" providerId="ADAL" clId="{43A538BB-A104-0643-9AE9-7A5DC0A84824}" dt="2022-02-28T20:51:18.230" v="5979" actId="20577"/>
          <ac:spMkLst>
            <pc:docMk/>
            <pc:sldMk cId="853204339" sldId="280"/>
            <ac:spMk id="2" creationId="{8EC4EE39-F405-E84D-8EF1-136D6B3388CC}"/>
          </ac:spMkLst>
        </pc:spChg>
        <pc:spChg chg="mod">
          <ac:chgData name="Vladislav Yotkov" userId="8cbd7549-966c-4431-b561-10f64b96acac" providerId="ADAL" clId="{43A538BB-A104-0643-9AE9-7A5DC0A84824}" dt="2022-02-28T20:52:44.050" v="6137" actId="403"/>
          <ac:spMkLst>
            <pc:docMk/>
            <pc:sldMk cId="853204339" sldId="280"/>
            <ac:spMk id="3" creationId="{66EA5D9B-D7F1-964F-8E39-CC3466E6CB40}"/>
          </ac:spMkLst>
        </pc:spChg>
      </pc:sldChg>
      <pc:sldChg chg="addSp delSp modSp new mod ord">
        <pc:chgData name="Vladislav Yotkov" userId="8cbd7549-966c-4431-b561-10f64b96acac" providerId="ADAL" clId="{43A538BB-A104-0643-9AE9-7A5DC0A84824}" dt="2022-03-01T20:53:19.780" v="6445" actId="404"/>
        <pc:sldMkLst>
          <pc:docMk/>
          <pc:sldMk cId="2528197802" sldId="281"/>
        </pc:sldMkLst>
        <pc:spChg chg="mod">
          <ac:chgData name="Vladislav Yotkov" userId="8cbd7549-966c-4431-b561-10f64b96acac" providerId="ADAL" clId="{43A538BB-A104-0643-9AE9-7A5DC0A84824}" dt="2022-03-01T20:53:19.780" v="6445" actId="404"/>
          <ac:spMkLst>
            <pc:docMk/>
            <pc:sldMk cId="2528197802" sldId="281"/>
            <ac:spMk id="2" creationId="{309C1CCD-A804-FE44-8CA3-6EC948D820E5}"/>
          </ac:spMkLst>
        </pc:spChg>
        <pc:spChg chg="del">
          <ac:chgData name="Vladislav Yotkov" userId="8cbd7549-966c-4431-b561-10f64b96acac" providerId="ADAL" clId="{43A538BB-A104-0643-9AE9-7A5DC0A84824}" dt="2022-03-01T19:26:28.246" v="6201" actId="478"/>
          <ac:spMkLst>
            <pc:docMk/>
            <pc:sldMk cId="2528197802" sldId="281"/>
            <ac:spMk id="3" creationId="{21D220AB-C28D-DD4B-960F-84687C18F3C7}"/>
          </ac:spMkLst>
        </pc:spChg>
        <pc:spChg chg="mod">
          <ac:chgData name="Vladislav Yotkov" userId="8cbd7549-966c-4431-b561-10f64b96acac" providerId="ADAL" clId="{43A538BB-A104-0643-9AE9-7A5DC0A84824}" dt="2022-03-01T20:53:14.665" v="6442" actId="2711"/>
          <ac:spMkLst>
            <pc:docMk/>
            <pc:sldMk cId="2528197802" sldId="281"/>
            <ac:spMk id="4" creationId="{56F6805F-DF75-C648-8F21-D9FB51AE9C21}"/>
          </ac:spMkLst>
        </pc:spChg>
        <pc:spChg chg="add mod">
          <ac:chgData name="Vladislav Yotkov" userId="8cbd7549-966c-4431-b561-10f64b96acac" providerId="ADAL" clId="{43A538BB-A104-0643-9AE9-7A5DC0A84824}" dt="2022-03-01T20:53:14.665" v="6442" actId="2711"/>
          <ac:spMkLst>
            <pc:docMk/>
            <pc:sldMk cId="2528197802" sldId="281"/>
            <ac:spMk id="6" creationId="{C4A6443E-38E4-1845-A7BE-758BF8465C3B}"/>
          </ac:spMkLst>
        </pc:spChg>
        <pc:picChg chg="add mod">
          <ac:chgData name="Vladislav Yotkov" userId="8cbd7549-966c-4431-b561-10f64b96acac" providerId="ADAL" clId="{43A538BB-A104-0643-9AE9-7A5DC0A84824}" dt="2022-03-01T19:33:30.492" v="6228" actId="1076"/>
          <ac:picMkLst>
            <pc:docMk/>
            <pc:sldMk cId="2528197802" sldId="281"/>
            <ac:picMk id="5" creationId="{7A0A23C7-156E-A543-A2EF-1AA374DE6FA7}"/>
          </ac:picMkLst>
        </pc:picChg>
      </pc:sldChg>
      <pc:sldChg chg="addSp delSp modSp new mod">
        <pc:chgData name="Vladislav Yotkov" userId="8cbd7549-966c-4431-b561-10f64b96acac" providerId="ADAL" clId="{43A538BB-A104-0643-9AE9-7A5DC0A84824}" dt="2022-03-01T21:39:58.354" v="6928" actId="1076"/>
        <pc:sldMkLst>
          <pc:docMk/>
          <pc:sldMk cId="483991032" sldId="282"/>
        </pc:sldMkLst>
        <pc:spChg chg="mod">
          <ac:chgData name="Vladislav Yotkov" userId="8cbd7549-966c-4431-b561-10f64b96acac" providerId="ADAL" clId="{43A538BB-A104-0643-9AE9-7A5DC0A84824}" dt="2022-03-01T20:53:34.446" v="6471" actId="20577"/>
          <ac:spMkLst>
            <pc:docMk/>
            <pc:sldMk cId="483991032" sldId="282"/>
            <ac:spMk id="2" creationId="{5A34B421-F06B-774F-BB18-48C2D11A1F1A}"/>
          </ac:spMkLst>
        </pc:spChg>
        <pc:spChg chg="del mod">
          <ac:chgData name="Vladislav Yotkov" userId="8cbd7549-966c-4431-b561-10f64b96acac" providerId="ADAL" clId="{43A538BB-A104-0643-9AE9-7A5DC0A84824}" dt="2022-03-01T20:53:42.031" v="6472" actId="478"/>
          <ac:spMkLst>
            <pc:docMk/>
            <pc:sldMk cId="483991032" sldId="282"/>
            <ac:spMk id="3" creationId="{0D0BD0FD-5AF4-E840-83FB-FFCCA4E17EE2}"/>
          </ac:spMkLst>
        </pc:spChg>
        <pc:spChg chg="mod">
          <ac:chgData name="Vladislav Yotkov" userId="8cbd7549-966c-4431-b561-10f64b96acac" providerId="ADAL" clId="{43A538BB-A104-0643-9AE9-7A5DC0A84824}" dt="2022-03-01T20:53:09.999" v="6441" actId="2711"/>
          <ac:spMkLst>
            <pc:docMk/>
            <pc:sldMk cId="483991032" sldId="282"/>
            <ac:spMk id="4" creationId="{57D8A601-0445-8A41-AB6A-9F73485AD574}"/>
          </ac:spMkLst>
        </pc:spChg>
        <pc:spChg chg="add mod">
          <ac:chgData name="Vladislav Yotkov" userId="8cbd7549-966c-4431-b561-10f64b96acac" providerId="ADAL" clId="{43A538BB-A104-0643-9AE9-7A5DC0A84824}" dt="2022-03-01T21:39:58.354" v="6928" actId="1076"/>
          <ac:spMkLst>
            <pc:docMk/>
            <pc:sldMk cId="483991032" sldId="282"/>
            <ac:spMk id="6" creationId="{7B1BA38A-49A5-364B-821A-2E117E7E3C5E}"/>
          </ac:spMkLst>
        </pc:spChg>
        <pc:picChg chg="add mod">
          <ac:chgData name="Vladislav Yotkov" userId="8cbd7549-966c-4431-b561-10f64b96acac" providerId="ADAL" clId="{43A538BB-A104-0643-9AE9-7A5DC0A84824}" dt="2022-03-01T21:39:44.636" v="6926" actId="1076"/>
          <ac:picMkLst>
            <pc:docMk/>
            <pc:sldMk cId="483991032" sldId="282"/>
            <ac:picMk id="5" creationId="{F391629B-7F94-FF41-A812-54C639683E4D}"/>
          </ac:picMkLst>
        </pc:picChg>
      </pc:sldChg>
      <pc:sldChg chg="modSp new del mod">
        <pc:chgData name="Vladislav Yotkov" userId="8cbd7549-966c-4431-b561-10f64b96acac" providerId="ADAL" clId="{43A538BB-A104-0643-9AE9-7A5DC0A84824}" dt="2022-03-01T19:48:51.073" v="6303" actId="2696"/>
        <pc:sldMkLst>
          <pc:docMk/>
          <pc:sldMk cId="3439401429" sldId="282"/>
        </pc:sldMkLst>
        <pc:spChg chg="mod">
          <ac:chgData name="Vladislav Yotkov" userId="8cbd7549-966c-4431-b561-10f64b96acac" providerId="ADAL" clId="{43A538BB-A104-0643-9AE9-7A5DC0A84824}" dt="2022-03-01T19:48:14.815" v="6248" actId="2711"/>
          <ac:spMkLst>
            <pc:docMk/>
            <pc:sldMk cId="3439401429" sldId="282"/>
            <ac:spMk id="2" creationId="{5043832A-4838-D846-BB73-A4BB45F7D61F}"/>
          </ac:spMkLst>
        </pc:spChg>
        <pc:spChg chg="mod">
          <ac:chgData name="Vladislav Yotkov" userId="8cbd7549-966c-4431-b561-10f64b96acac" providerId="ADAL" clId="{43A538BB-A104-0643-9AE9-7A5DC0A84824}" dt="2022-03-01T19:48:41.437" v="6302" actId="20577"/>
          <ac:spMkLst>
            <pc:docMk/>
            <pc:sldMk cId="3439401429" sldId="282"/>
            <ac:spMk id="3" creationId="{0AF4A490-3BA6-AF4C-83B4-3E2AFD1BF95E}"/>
          </ac:spMkLst>
        </pc:spChg>
        <pc:spChg chg="mod">
          <ac:chgData name="Vladislav Yotkov" userId="8cbd7549-966c-4431-b561-10f64b96acac" providerId="ADAL" clId="{43A538BB-A104-0643-9AE9-7A5DC0A84824}" dt="2022-03-01T19:48:14.815" v="6248" actId="2711"/>
          <ac:spMkLst>
            <pc:docMk/>
            <pc:sldMk cId="3439401429" sldId="282"/>
            <ac:spMk id="4" creationId="{98DB7A95-D312-6E4E-BB0A-C6D4E2041343}"/>
          </ac:spMkLst>
        </pc:spChg>
      </pc:sldChg>
      <pc:sldChg chg="modSp mod">
        <pc:chgData name="Vladislav Yotkov" userId="8cbd7549-966c-4431-b561-10f64b96acac" providerId="ADAL" clId="{43A538BB-A104-0643-9AE9-7A5DC0A84824}" dt="2022-03-01T22:12:01.839" v="6930" actId="14100"/>
        <pc:sldMkLst>
          <pc:docMk/>
          <pc:sldMk cId="2565794638" sldId="285"/>
        </pc:sldMkLst>
        <pc:spChg chg="mod">
          <ac:chgData name="Vladislav Yotkov" userId="8cbd7549-966c-4431-b561-10f64b96acac" providerId="ADAL" clId="{43A538BB-A104-0643-9AE9-7A5DC0A84824}" dt="2022-03-01T22:12:01.839" v="6930" actId="14100"/>
          <ac:spMkLst>
            <pc:docMk/>
            <pc:sldMk cId="2565794638" sldId="285"/>
            <ac:spMk id="62" creationId="{C3978A5E-6E90-4AB5-A410-E3B585A95B46}"/>
          </ac:spMkLst>
        </pc:spChg>
      </pc:sldChg>
      <pc:sldChg chg="modSp mod">
        <pc:chgData name="Vladislav Yotkov" userId="8cbd7549-966c-4431-b561-10f64b96acac" providerId="ADAL" clId="{43A538BB-A104-0643-9AE9-7A5DC0A84824}" dt="2022-03-01T22:37:00.166" v="6936" actId="14100"/>
        <pc:sldMkLst>
          <pc:docMk/>
          <pc:sldMk cId="335849266" sldId="286"/>
        </pc:sldMkLst>
        <pc:spChg chg="mod">
          <ac:chgData name="Vladislav Yotkov" userId="8cbd7549-966c-4431-b561-10f64b96acac" providerId="ADAL" clId="{43A538BB-A104-0643-9AE9-7A5DC0A84824}" dt="2022-03-01T22:36:55.512" v="6935" actId="2711"/>
          <ac:spMkLst>
            <pc:docMk/>
            <pc:sldMk cId="335849266" sldId="286"/>
            <ac:spMk id="2" creationId="{F863F4B8-84B9-4865-9391-46383465C647}"/>
          </ac:spMkLst>
        </pc:spChg>
        <pc:spChg chg="mod">
          <ac:chgData name="Vladislav Yotkov" userId="8cbd7549-966c-4431-b561-10f64b96acac" providerId="ADAL" clId="{43A538BB-A104-0643-9AE9-7A5DC0A84824}" dt="2022-03-01T22:36:55.512" v="6935" actId="2711"/>
          <ac:spMkLst>
            <pc:docMk/>
            <pc:sldMk cId="335849266" sldId="286"/>
            <ac:spMk id="3" creationId="{1B11EFBC-42EA-4E94-B0C3-71FB9C12297E}"/>
          </ac:spMkLst>
        </pc:spChg>
        <pc:spChg chg="mod">
          <ac:chgData name="Vladislav Yotkov" userId="8cbd7549-966c-4431-b561-10f64b96acac" providerId="ADAL" clId="{43A538BB-A104-0643-9AE9-7A5DC0A84824}" dt="2022-03-01T22:36:55.512" v="6935" actId="2711"/>
          <ac:spMkLst>
            <pc:docMk/>
            <pc:sldMk cId="335849266" sldId="286"/>
            <ac:spMk id="4" creationId="{B9A7EAB3-E62E-42FB-B5C1-3AE9EE0E9D74}"/>
          </ac:spMkLst>
        </pc:spChg>
        <pc:spChg chg="mod">
          <ac:chgData name="Vladislav Yotkov" userId="8cbd7549-966c-4431-b561-10f64b96acac" providerId="ADAL" clId="{43A538BB-A104-0643-9AE9-7A5DC0A84824}" dt="2022-03-01T22:36:55.512" v="6935" actId="2711"/>
          <ac:spMkLst>
            <pc:docMk/>
            <pc:sldMk cId="335849266" sldId="286"/>
            <ac:spMk id="5" creationId="{8D7F6483-03C2-4AB0-94C1-5356D53BDE9A}"/>
          </ac:spMkLst>
        </pc:spChg>
        <pc:spChg chg="mod">
          <ac:chgData name="Vladislav Yotkov" userId="8cbd7549-966c-4431-b561-10f64b96acac" providerId="ADAL" clId="{43A538BB-A104-0643-9AE9-7A5DC0A84824}" dt="2022-03-01T22:36:55.512" v="6935" actId="2711"/>
          <ac:spMkLst>
            <pc:docMk/>
            <pc:sldMk cId="335849266" sldId="286"/>
            <ac:spMk id="6" creationId="{7681003C-1FA4-4179-8483-AF30E10E0C63}"/>
          </ac:spMkLst>
        </pc:spChg>
        <pc:spChg chg="mod">
          <ac:chgData name="Vladislav Yotkov" userId="8cbd7549-966c-4431-b561-10f64b96acac" providerId="ADAL" clId="{43A538BB-A104-0643-9AE9-7A5DC0A84824}" dt="2022-03-01T22:37:00.166" v="6936" actId="14100"/>
          <ac:spMkLst>
            <pc:docMk/>
            <pc:sldMk cId="335849266" sldId="286"/>
            <ac:spMk id="48" creationId="{548EE4A5-BE87-43B4-8006-BD60FABFB961}"/>
          </ac:spMkLst>
        </pc:spChg>
        <pc:cxnChg chg="mod">
          <ac:chgData name="Vladislav Yotkov" userId="8cbd7549-966c-4431-b561-10f64b96acac" providerId="ADAL" clId="{43A538BB-A104-0643-9AE9-7A5DC0A84824}" dt="2022-03-01T22:37:00.166" v="6936" actId="14100"/>
          <ac:cxnSpMkLst>
            <pc:docMk/>
            <pc:sldMk cId="335849266" sldId="286"/>
            <ac:cxnSpMk id="49" creationId="{04457C0C-8D6E-4C03-B4A5-4767D42419FA}"/>
          </ac:cxnSpMkLst>
        </pc:cxnChg>
      </pc:sldChg>
      <pc:sldChg chg="modSp mod">
        <pc:chgData name="Vladislav Yotkov" userId="8cbd7549-966c-4431-b561-10f64b96acac" providerId="ADAL" clId="{43A538BB-A104-0643-9AE9-7A5DC0A84824}" dt="2022-03-01T22:37:11.083" v="6937" actId="2711"/>
        <pc:sldMkLst>
          <pc:docMk/>
          <pc:sldMk cId="2618354566" sldId="287"/>
        </pc:sldMkLst>
        <pc:spChg chg="mod">
          <ac:chgData name="Vladislav Yotkov" userId="8cbd7549-966c-4431-b561-10f64b96acac" providerId="ADAL" clId="{43A538BB-A104-0643-9AE9-7A5DC0A84824}" dt="2022-03-01T22:37:11.083" v="6937" actId="2711"/>
          <ac:spMkLst>
            <pc:docMk/>
            <pc:sldMk cId="2618354566" sldId="287"/>
            <ac:spMk id="2" creationId="{1F3D25B1-0D2E-4EA8-8314-B53A84DD842F}"/>
          </ac:spMkLst>
        </pc:spChg>
        <pc:spChg chg="mod">
          <ac:chgData name="Vladislav Yotkov" userId="8cbd7549-966c-4431-b561-10f64b96acac" providerId="ADAL" clId="{43A538BB-A104-0643-9AE9-7A5DC0A84824}" dt="2022-03-01T22:37:11.083" v="6937" actId="2711"/>
          <ac:spMkLst>
            <pc:docMk/>
            <pc:sldMk cId="2618354566" sldId="287"/>
            <ac:spMk id="3" creationId="{665683CD-39D7-40CD-8842-C27313BBA1EE}"/>
          </ac:spMkLst>
        </pc:spChg>
        <pc:spChg chg="mod">
          <ac:chgData name="Vladislav Yotkov" userId="8cbd7549-966c-4431-b561-10f64b96acac" providerId="ADAL" clId="{43A538BB-A104-0643-9AE9-7A5DC0A84824}" dt="2022-03-01T22:37:11.083" v="6937" actId="2711"/>
          <ac:spMkLst>
            <pc:docMk/>
            <pc:sldMk cId="2618354566" sldId="287"/>
            <ac:spMk id="6" creationId="{CF49E788-EDBB-4B99-ABD0-9B257FA50430}"/>
          </ac:spMkLst>
        </pc:spChg>
      </pc:sldChg>
      <pc:sldChg chg="modSp mod">
        <pc:chgData name="Vladislav Yotkov" userId="8cbd7549-966c-4431-b561-10f64b96acac" providerId="ADAL" clId="{43A538BB-A104-0643-9AE9-7A5DC0A84824}" dt="2022-03-01T22:38:21.268" v="6938" actId="2711"/>
        <pc:sldMkLst>
          <pc:docMk/>
          <pc:sldMk cId="894659923" sldId="288"/>
        </pc:sldMkLst>
        <pc:spChg chg="mod">
          <ac:chgData name="Vladislav Yotkov" userId="8cbd7549-966c-4431-b561-10f64b96acac" providerId="ADAL" clId="{43A538BB-A104-0643-9AE9-7A5DC0A84824}" dt="2022-03-01T22:38:21.268" v="6938" actId="2711"/>
          <ac:spMkLst>
            <pc:docMk/>
            <pc:sldMk cId="894659923" sldId="288"/>
            <ac:spMk id="2" creationId="{54000970-AFE5-4E83-A254-F475D826DFED}"/>
          </ac:spMkLst>
        </pc:spChg>
        <pc:spChg chg="mod">
          <ac:chgData name="Vladislav Yotkov" userId="8cbd7549-966c-4431-b561-10f64b96acac" providerId="ADAL" clId="{43A538BB-A104-0643-9AE9-7A5DC0A84824}" dt="2022-03-01T22:38:21.268" v="6938" actId="2711"/>
          <ac:spMkLst>
            <pc:docMk/>
            <pc:sldMk cId="894659923" sldId="288"/>
            <ac:spMk id="3" creationId="{4C69D781-16EC-44B5-95C5-DD6D70D75FAF}"/>
          </ac:spMkLst>
        </pc:spChg>
      </pc:sldChg>
      <pc:sldChg chg="modSp">
        <pc:chgData name="Vladislav Yotkov" userId="8cbd7549-966c-4431-b561-10f64b96acac" providerId="ADAL" clId="{43A538BB-A104-0643-9AE9-7A5DC0A84824}" dt="2022-03-01T22:33:20.425" v="6934" actId="20577"/>
        <pc:sldMkLst>
          <pc:docMk/>
          <pc:sldMk cId="1696203398" sldId="290"/>
        </pc:sldMkLst>
        <pc:spChg chg="mod">
          <ac:chgData name="Vladislav Yotkov" userId="8cbd7549-966c-4431-b561-10f64b96acac" providerId="ADAL" clId="{43A538BB-A104-0643-9AE9-7A5DC0A84824}" dt="2022-03-01T22:33:20.425" v="6934" actId="20577"/>
          <ac:spMkLst>
            <pc:docMk/>
            <pc:sldMk cId="1696203398" sldId="290"/>
            <ac:spMk id="3" creationId="{08F68FAB-46BE-482F-873F-5DAC2A38CB58}"/>
          </ac:spMkLst>
        </pc:spChg>
      </pc:sldChg>
      <pc:sldChg chg="add">
        <pc:chgData name="Vladislav Yotkov" userId="8cbd7549-966c-4431-b561-10f64b96acac" providerId="ADAL" clId="{43A538BB-A104-0643-9AE9-7A5DC0A84824}" dt="2022-03-01T22:01:50.031" v="6929"/>
        <pc:sldMkLst>
          <pc:docMk/>
          <pc:sldMk cId="1452311475" sldId="296"/>
        </pc:sldMkLst>
      </pc:sldChg>
      <pc:sldChg chg="modSp mod">
        <pc:chgData name="Vladislav Yotkov" userId="8cbd7549-966c-4431-b561-10f64b96acac" providerId="ADAL" clId="{43A538BB-A104-0643-9AE9-7A5DC0A84824}" dt="2022-03-01T22:40:44.484" v="6949" actId="2711"/>
        <pc:sldMkLst>
          <pc:docMk/>
          <pc:sldMk cId="1622358933" sldId="298"/>
        </pc:sldMkLst>
        <pc:spChg chg="mod">
          <ac:chgData name="Vladislav Yotkov" userId="8cbd7549-966c-4431-b561-10f64b96acac" providerId="ADAL" clId="{43A538BB-A104-0643-9AE9-7A5DC0A84824}" dt="2022-03-01T22:40:44.484" v="6949" actId="2711"/>
          <ac:spMkLst>
            <pc:docMk/>
            <pc:sldMk cId="1622358933" sldId="298"/>
            <ac:spMk id="2" creationId="{1F3D25B1-0D2E-4EA8-8314-B53A84DD842F}"/>
          </ac:spMkLst>
        </pc:spChg>
        <pc:spChg chg="mod">
          <ac:chgData name="Vladislav Yotkov" userId="8cbd7549-966c-4431-b561-10f64b96acac" providerId="ADAL" clId="{43A538BB-A104-0643-9AE9-7A5DC0A84824}" dt="2022-03-01T22:40:44.484" v="6949" actId="2711"/>
          <ac:spMkLst>
            <pc:docMk/>
            <pc:sldMk cId="1622358933" sldId="298"/>
            <ac:spMk id="3" creationId="{665683CD-39D7-40CD-8842-C27313BBA1EE}"/>
          </ac:spMkLst>
        </pc:spChg>
        <pc:spChg chg="mod">
          <ac:chgData name="Vladislav Yotkov" userId="8cbd7549-966c-4431-b561-10f64b96acac" providerId="ADAL" clId="{43A538BB-A104-0643-9AE9-7A5DC0A84824}" dt="2022-03-01T22:40:44.484" v="6949" actId="2711"/>
          <ac:spMkLst>
            <pc:docMk/>
            <pc:sldMk cId="1622358933" sldId="298"/>
            <ac:spMk id="6" creationId="{CF49E788-EDBB-4B99-ABD0-9B257FA50430}"/>
          </ac:spMkLst>
        </pc:spChg>
      </pc:sldChg>
      <pc:sldChg chg="modSp mod">
        <pc:chgData name="Vladislav Yotkov" userId="8cbd7549-966c-4431-b561-10f64b96acac" providerId="ADAL" clId="{43A538BB-A104-0643-9AE9-7A5DC0A84824}" dt="2022-03-01T22:40:33.794" v="6948" actId="2711"/>
        <pc:sldMkLst>
          <pc:docMk/>
          <pc:sldMk cId="4008109445" sldId="299"/>
        </pc:sldMkLst>
        <pc:spChg chg="mod">
          <ac:chgData name="Vladislav Yotkov" userId="8cbd7549-966c-4431-b561-10f64b96acac" providerId="ADAL" clId="{43A538BB-A104-0643-9AE9-7A5DC0A84824}" dt="2022-03-01T22:40:33.794" v="6948" actId="2711"/>
          <ac:spMkLst>
            <pc:docMk/>
            <pc:sldMk cId="4008109445" sldId="299"/>
            <ac:spMk id="2" creationId="{54000970-AFE5-4E83-A254-F475D826DFED}"/>
          </ac:spMkLst>
        </pc:spChg>
        <pc:spChg chg="mod">
          <ac:chgData name="Vladislav Yotkov" userId="8cbd7549-966c-4431-b561-10f64b96acac" providerId="ADAL" clId="{43A538BB-A104-0643-9AE9-7A5DC0A84824}" dt="2022-03-01T22:40:33.794" v="6948" actId="2711"/>
          <ac:spMkLst>
            <pc:docMk/>
            <pc:sldMk cId="4008109445" sldId="299"/>
            <ac:spMk id="3" creationId="{4C69D781-16EC-44B5-95C5-DD6D70D75FAF}"/>
          </ac:spMkLst>
        </pc:spChg>
      </pc:sldChg>
      <pc:sldChg chg="modSp mod">
        <pc:chgData name="Vladislav Yotkov" userId="8cbd7549-966c-4431-b561-10f64b96acac" providerId="ADAL" clId="{43A538BB-A104-0643-9AE9-7A5DC0A84824}" dt="2022-03-01T22:40:06.383" v="6946" actId="14100"/>
        <pc:sldMkLst>
          <pc:docMk/>
          <pc:sldMk cId="436583820" sldId="301"/>
        </pc:sldMkLst>
        <pc:spChg chg="mod">
          <ac:chgData name="Vladislav Yotkov" userId="8cbd7549-966c-4431-b561-10f64b96acac" providerId="ADAL" clId="{43A538BB-A104-0643-9AE9-7A5DC0A84824}" dt="2022-03-01T22:39:43.168" v="6943" actId="2711"/>
          <ac:spMkLst>
            <pc:docMk/>
            <pc:sldMk cId="436583820" sldId="301"/>
            <ac:spMk id="2" creationId="{0384668D-1709-40B5-BF32-7BDF1FBDB962}"/>
          </ac:spMkLst>
        </pc:spChg>
        <pc:spChg chg="mod">
          <ac:chgData name="Vladislav Yotkov" userId="8cbd7549-966c-4431-b561-10f64b96acac" providerId="ADAL" clId="{43A538BB-A104-0643-9AE9-7A5DC0A84824}" dt="2022-03-01T22:40:06.383" v="6946" actId="14100"/>
          <ac:spMkLst>
            <pc:docMk/>
            <pc:sldMk cId="436583820" sldId="301"/>
            <ac:spMk id="3" creationId="{08F68FAB-46BE-482F-873F-5DAC2A38CB58}"/>
          </ac:spMkLst>
        </pc:spChg>
      </pc:sldChg>
      <pc:sldChg chg="modSp">
        <pc:chgData name="Vladislav Yotkov" userId="8cbd7549-966c-4431-b561-10f64b96acac" providerId="ADAL" clId="{43A538BB-A104-0643-9AE9-7A5DC0A84824}" dt="2022-03-01T22:39:36.563" v="6942" actId="20577"/>
        <pc:sldMkLst>
          <pc:docMk/>
          <pc:sldMk cId="2107909964" sldId="302"/>
        </pc:sldMkLst>
        <pc:spChg chg="mod">
          <ac:chgData name="Vladislav Yotkov" userId="8cbd7549-966c-4431-b561-10f64b96acac" providerId="ADAL" clId="{43A538BB-A104-0643-9AE9-7A5DC0A84824}" dt="2022-03-01T22:39:23.927" v="6939" actId="2711"/>
          <ac:spMkLst>
            <pc:docMk/>
            <pc:sldMk cId="2107909964" sldId="302"/>
            <ac:spMk id="2" creationId="{FC1A4FC7-4971-44FA-9E99-305CF21EA79C}"/>
          </ac:spMkLst>
        </pc:spChg>
        <pc:spChg chg="mod">
          <ac:chgData name="Vladislav Yotkov" userId="8cbd7549-966c-4431-b561-10f64b96acac" providerId="ADAL" clId="{43A538BB-A104-0643-9AE9-7A5DC0A84824}" dt="2022-03-01T22:39:36.563" v="6942" actId="20577"/>
          <ac:spMkLst>
            <pc:docMk/>
            <pc:sldMk cId="2107909964" sldId="302"/>
            <ac:spMk id="3" creationId="{752D94B2-96F1-41F8-AEB3-F9D79EC5092E}"/>
          </ac:spMkLst>
        </pc:spChg>
        <pc:spChg chg="mod">
          <ac:chgData name="Vladislav Yotkov" userId="8cbd7549-966c-4431-b561-10f64b96acac" providerId="ADAL" clId="{43A538BB-A104-0643-9AE9-7A5DC0A84824}" dt="2022-03-01T22:39:23.927" v="6939" actId="2711"/>
          <ac:spMkLst>
            <pc:docMk/>
            <pc:sldMk cId="2107909964" sldId="302"/>
            <ac:spMk id="12" creationId="{6BE43763-E2C0-42F9-AE8C-47C68C63EA80}"/>
          </ac:spMkLst>
        </pc:spChg>
        <pc:picChg chg="mod">
          <ac:chgData name="Vladislav Yotkov" userId="8cbd7549-966c-4431-b561-10f64b96acac" providerId="ADAL" clId="{43A538BB-A104-0643-9AE9-7A5DC0A84824}" dt="2022-03-01T22:39:23.927" v="6939" actId="2711"/>
          <ac:picMkLst>
            <pc:docMk/>
            <pc:sldMk cId="2107909964" sldId="302"/>
            <ac:picMk id="4" creationId="{3EDFAA26-DFAB-40D6-B2BE-D2F164E62EC9}"/>
          </ac:picMkLst>
        </pc:picChg>
        <pc:picChg chg="mod">
          <ac:chgData name="Vladislav Yotkov" userId="8cbd7549-966c-4431-b561-10f64b96acac" providerId="ADAL" clId="{43A538BB-A104-0643-9AE9-7A5DC0A84824}" dt="2022-03-01T22:39:23.927" v="6939" actId="2711"/>
          <ac:picMkLst>
            <pc:docMk/>
            <pc:sldMk cId="2107909964" sldId="302"/>
            <ac:picMk id="6" creationId="{FA37E5FB-7825-4A42-98FB-BE2CE4FE7477}"/>
          </ac:picMkLst>
        </pc:picChg>
        <pc:picChg chg="mod">
          <ac:chgData name="Vladislav Yotkov" userId="8cbd7549-966c-4431-b561-10f64b96acac" providerId="ADAL" clId="{43A538BB-A104-0643-9AE9-7A5DC0A84824}" dt="2022-03-01T22:39:23.927" v="6939" actId="2711"/>
          <ac:picMkLst>
            <pc:docMk/>
            <pc:sldMk cId="2107909964" sldId="302"/>
            <ac:picMk id="8" creationId="{325F70A2-29FF-4309-A296-036C4BE29FF6}"/>
          </ac:picMkLst>
        </pc:picChg>
        <pc:picChg chg="mod">
          <ac:chgData name="Vladislav Yotkov" userId="8cbd7549-966c-4431-b561-10f64b96acac" providerId="ADAL" clId="{43A538BB-A104-0643-9AE9-7A5DC0A84824}" dt="2022-03-01T22:39:23.927" v="6939" actId="2711"/>
          <ac:picMkLst>
            <pc:docMk/>
            <pc:sldMk cId="2107909964" sldId="302"/>
            <ac:picMk id="10" creationId="{85E2E7A6-594C-4D0B-95BF-66D1111D8E6B}"/>
          </ac:picMkLst>
        </pc:picChg>
        <pc:cxnChg chg="mod">
          <ac:chgData name="Vladislav Yotkov" userId="8cbd7549-966c-4431-b561-10f64b96acac" providerId="ADAL" clId="{43A538BB-A104-0643-9AE9-7A5DC0A84824}" dt="2022-03-01T22:39:23.927" v="6939" actId="2711"/>
          <ac:cxnSpMkLst>
            <pc:docMk/>
            <pc:sldMk cId="2107909964" sldId="302"/>
            <ac:cxnSpMk id="11" creationId="{9468BD02-72C1-46A9-8A34-4A520EB3CAD4}"/>
          </ac:cxnSpMkLst>
        </pc:cxnChg>
      </pc:sldChg>
      <pc:sldChg chg="modSp mod">
        <pc:chgData name="Vladislav Yotkov" userId="8cbd7549-966c-4431-b561-10f64b96acac" providerId="ADAL" clId="{43A538BB-A104-0643-9AE9-7A5DC0A84824}" dt="2022-03-01T22:39:29.813" v="6940" actId="2711"/>
        <pc:sldMkLst>
          <pc:docMk/>
          <pc:sldMk cId="3172709049" sldId="303"/>
        </pc:sldMkLst>
        <pc:spChg chg="mod">
          <ac:chgData name="Vladislav Yotkov" userId="8cbd7549-966c-4431-b561-10f64b96acac" providerId="ADAL" clId="{43A538BB-A104-0643-9AE9-7A5DC0A84824}" dt="2022-03-01T22:39:29.813" v="6940" actId="2711"/>
          <ac:spMkLst>
            <pc:docMk/>
            <pc:sldMk cId="3172709049" sldId="303"/>
            <ac:spMk id="2" creationId="{B9CDC6A0-C443-4ECB-8C65-543CE32A7E0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06.010"/>
    </inkml:context>
    <inkml:brush xml:id="br0">
      <inkml:brushProperty name="width" value="0.05" units="cm"/>
      <inkml:brushProperty name="height" value="0.05" units="cm"/>
    </inkml:brush>
  </inkml:definitions>
  <inkml:trace contextRef="#ctx0" brushRef="#br0">391 0 10424 0 0,'0'0'5781'0'0,"-1"2"-5235"0"0,-2 1-404 0 0,1 0 0 0 0,0 0-1 0 0,0 1 1 0 0,0-1-1 0 0,0 1 1 0 0,0-1-1 0 0,-1 6 1 0 0,1-3 10 0 0,0-1 0 0 0,0 0 0 0 0,-1 0 0 0 0,-3 4-1 0 0,-1 2 157 0 0,1 0 0 0 0,-9 19 0 0 0,-2 5 388 0 0,12-25-477 0 0,0 0-1 0 0,-4 16 0 0 0,0-1 23 0 0,-2 4 3 0 0,8-19-171 0 0,-1 0-1 0 0,0-1 1 0 0,0 1 0 0 0,-1-1 0 0 0,-8 12-1 0 0,4-7 17 0 0,1 0 1 0 0,0 1-1 0 0,1 0 0 0 0,-7 23 0 0 0,5-15 27 0 0,-13 25 0 0 0,14-32-70 0 0,0 0 0 0 0,0 1 0 0 0,2 0 0 0 0,0 0 0 0 0,1 0 0 0 0,-4 22 0 0 0,-7 47 134 0 0,-6 42 144 0 0,5-27-232 0 0,8-55-70 0 0,-2 46 0 0 0,8-21 31 0 0,-7 75 173 0 0,-15 232-289 0 0,26-325-1 0 0,12 83 0 0 0,-6-83 77 0 0,0 77 0 0 0,-7-124-8 0 0,-1 14 53 0 0,1 1 1 0 0,1 0 0 0 0,6 32 0 0 0,3-12 49 0 0,-4-18-24 0 0,4 29 0 0 0,-7-21-107 0 0,-2-16-26 0 0,0 0 0 0 0,2-1 0 0 0,-1 1 0 0 0,2-1 0 0 0,0 0 0 0 0,6 14 0 0 0,4 4-88 0 0,58 115-480 0 0,-59-121-375 0 0,-3-3-310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2.558"/>
    </inkml:context>
    <inkml:brush xml:id="br0">
      <inkml:brushProperty name="width" value="0.05" units="cm"/>
      <inkml:brushProperty name="height" value="0.05" units="cm"/>
    </inkml:brush>
  </inkml:definitions>
  <inkml:trace contextRef="#ctx0" brushRef="#br0">5 0 4608 0 0,'0'0'721'0'0,"0"10"4110"0"0,-4 29 223 0 0,4-35-4739 0 0,0 0-1 0 0,0-1 0 0 0,1 1 1 0 0,-1 0-1 0 0,1-1 1 0 0,-1 1-1 0 0,1 0 1 0 0,2 4-1 0 0,0 0 161 0 0,1 7 61 0 0,11 21-1 0 0,-1-1-484 0 0,-7-17 121 0 0,1 0-1 0 0,11 17 1 0 0,-11-21-41 0 0,0 1 0 0 0,-1 0 0 0 0,7 22-1 0 0,20 59 313 0 0,0-1-131 0 0,19 161 41 0 0,-21 4-17 0 0,-30-236-268 0 0,6 154 491 0 0,-5-84-186 0 0,-3-11 187 0 0,-12 88-1 0 0,5-93-307 0 0,-9 58 189 0 0,-39 149-1 0 0,1-70-768 0 0,29-122-1092 0 0,13-54 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8.285"/>
    </inkml:context>
    <inkml:brush xml:id="br0">
      <inkml:brushProperty name="width" value="0.05" units="cm"/>
      <inkml:brushProperty name="height" value="0.05" units="cm"/>
    </inkml:brush>
  </inkml:definitions>
  <inkml:trace contextRef="#ctx0" brushRef="#br0">131 21 11312 0 0,'0'0'256'0'0,"-5"-9"717"0"0,3 5-798 0 0,0 4 122 0 0,1 1 1 0 0,-1-1-1 0 0,1 0 1 0 0,-1 1-1 0 0,1-1 1 0 0,-1 1-1 0 0,0-1 1 0 0,1 1-1 0 0,-2 1 1 0 0,2-2-92 0 0,-2 1 12 0 0,0 1 1 0 0,1 0-1 0 0,-1 0 1 0 0,1 0-1 0 0,-1 0 1 0 0,1 0-1 0 0,0 1 1 0 0,-1-1-1 0 0,1 1 0 0 0,0-1 1 0 0,1 1-1 0 0,-1 0 1 0 0,0 0-1 0 0,1 0 1 0 0,0 0-1 0 0,-1 0 1 0 0,0 4-1 0 0,-1 7 279 0 0,0-1 1 0 0,-2 25-1 0 0,4-31-364 0 0,0 5-131 0 0,1 0 0 0 0,1 0 0 0 0,0 0 0 0 0,0 0 0 0 0,1 0 0 0 0,1-1-1 0 0,0 1 1 0 0,8 19 0 0 0,-7-22 48 0 0,0-1 0 0 0,1 0 0 0 0,0 0 0 0 0,0-1 0 0 0,1 1 0 0 0,0-1 0 0 0,0 0 0 0 0,0 0 0 0 0,1-1 0 0 0,0 0 0 0 0,1 0 0 0 0,-1-1 0 0 0,16 8 0 0 0,-17-9-19 0 0,1-2-1 0 0,0 1 0 0 0,-1-1 0 0 0,1 0 0 0 0,0 0 0 0 0,0-1 0 0 0,0 0 0 0 0,0 0 0 0 0,0-1 0 0 0,1 0 0 0 0,-1 0 0 0 0,0 0 0 0 0,0-1 0 0 0,0 0 0 0 0,0-1 0 0 0,0 1 0 0 0,0-1 0 0 0,8-4 0 0 0,2-3 61 0 0,0-1 1 0 0,-1 0-1 0 0,26-21 0 0 0,-37 26-227 0 0,0-1-1 0 0,0 0 1 0 0,0 0-1 0 0,-1 0 1 0 0,1-1-1 0 0,-2 0 1 0 0,1 1-1 0 0,-1-1 1 0 0,0-1-1 0 0,0 1 1 0 0,2-12-1 0 0,1 1 187 0 0,-4 13-63 0 0,-1 0 0 0 0,0-1-1 0 0,0 1 1 0 0,0 0-1 0 0,0-1 1 0 0,-1 1-1 0 0,0-1 1 0 0,0 1 0 0 0,0-1-1 0 0,-1 1 1 0 0,0 0-1 0 0,0-1 1 0 0,0 1 0 0 0,-1 0-1 0 0,1-1 1 0 0,-1 1-1 0 0,-4-5 1 0 0,3 4 3 0 0,-1 0-1 0 0,0 0 1 0 0,0 1 0 0 0,-1-1 0 0 0,1 1 0 0 0,-1 0 0 0 0,0 1-1 0 0,-1-1 1 0 0,1 1 0 0 0,-1 0 0 0 0,0 1 0 0 0,0-1 0 0 0,-7-2-1 0 0,-3-2 11 0 0,0 2 0 0 0,-26-8 0 0 0,36 13 0 0 0,0 0 0 0 0,0 0 0 0 0,0 1 0 0 0,0 0 0 0 0,0 0 0 0 0,0 0 0 0 0,0 0 0 0 0,0 1 0 0 0,0 0 0 0 0,-12 4 0 0 0,-1 2 18 0 0,1 1 0 0 0,-1 0 0 0 0,1 2-1 0 0,-21 14 1 0 0,27-16-221 0 0,1 1 1 0 0,0 0-1 0 0,0 1 0 0 0,1 1 0 0 0,0-1 0 0 0,-13 20 1 0 0,20-26-22 0 0,1 1 0 0 0,0-1 0 0 0,0 1 0 0 0,0-1 0 0 0,0 1 0 0 0,1 0 0 0 0,-1 0 0 0 0,1 0 0 0 0,0 5 0 0 0,-1 3-239 0 0,-4 23-935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8.791"/>
    </inkml:context>
    <inkml:brush xml:id="br0">
      <inkml:brushProperty name="width" value="0.05" units="cm"/>
      <inkml:brushProperty name="height" value="0.05" units="cm"/>
    </inkml:brush>
  </inkml:definitions>
  <inkml:trace contextRef="#ctx0" brushRef="#br0">79 26 10568 0 0,'-6'7'1125'0'0,"-7"9"-1131"0"0,10-14 272 0 0,1 1-1 0 0,0-1 1 0 0,-1 1 0 0 0,1 0 0 0 0,0 0-1 0 0,0 0 1 0 0,-1 3 0 0 0,-31 68 4556 0 0,32-68-4748 0 0,1-1 0 0 0,0 1 0 0 0,0 0 0 0 0,1 0-1 0 0,-1 0 1 0 0,1 0 0 0 0,0 0 0 0 0,1 0 0 0 0,0 0 0 0 0,1 5-1 0 0,1 14 345 0 0,-1-10-129 0 0,0 0 0 0 0,2-1 0 0 0,-1 1 0 0 0,9 19 0 0 0,-8-25-271 0 0,-1 0 0 0 0,2-1 0 0 0,-1 1 0 0 0,1-1 0 0 0,1 0 0 0 0,-1-1-1 0 0,1 1 1 0 0,8 6 0 0 0,-10-11-18 0 0,0 0 0 0 0,0-1 0 0 0,0 0 0 0 0,0 1 0 0 0,1-2 0 0 0,-1 1 0 0 0,0 0 0 0 0,1-1 0 0 0,0 0 0 0 0,-1 0 0 0 0,1 0 0 0 0,0-1 0 0 0,-1 1 0 0 0,1-1 0 0 0,0 0 0 0 0,-1-1 0 0 0,1 1 0 0 0,0-1 0 0 0,6-2 0 0 0,-8 2 0 0 0,-1 0 0 0 0,1-1 0 0 0,0 0 0 0 0,-1 1 0 0 0,1-1 0 0 0,-1 0 0 0 0,0-1 0 0 0,1 1 0 0 0,-1 0 0 0 0,0 0 0 0 0,-1-1 0 0 0,1 0 0 0 0,0 1 0 0 0,2-5 0 0 0,8-11 0 0 0,-2 5 0 0 0,0 0 0 0 0,0-1 0 0 0,-1 1 0 0 0,-1-2 0 0 0,-1 1 0 0 0,10-25 0 0 0,-2 7 1 0 0,-11 25-4 0 0,-1 1 0 0 0,0-1 0 0 0,4-11-1 0 0,-3 5-84 0 0,-1 1-1 0 0,-1-1 1 0 0,0 0-1 0 0,-1 1 1 0 0,0-1-1 0 0,-2-23 0 0 0,1 32 38 0 0,-1 1-1 0 0,0-1 0 0 0,-1 1 0 0 0,1-1 1 0 0,-1 1-1 0 0,1 0 0 0 0,-1 0 0 0 0,0 0 1 0 0,0 0-1 0 0,0 0 0 0 0,-1 0 0 0 0,1 0 1 0 0,-1 1-1 0 0,1-1 0 0 0,-1 1 0 0 0,-5-4 1 0 0,4 3 38 0 0,-1 0 0 0 0,1 1 1 0 0,-1-1-1 0 0,1 1 1 0 0,-1 0-1 0 0,0 1 1 0 0,1-1-1 0 0,-1 1 0 0 0,0 0 1 0 0,0 0-1 0 0,-7-1 1 0 0,3 2 55 0 0,1 1 1 0 0,-1 0-1 0 0,1 0 1 0 0,-1 1-1 0 0,1 0 1 0 0,-1 0-1 0 0,1 1 0 0 0,0 0 1 0 0,0 1-1 0 0,0-1 1 0 0,-13 10-1 0 0,10-5-316 0 0,-1 1 0 0 0,2 1 0 0 0,-1 0 0 0 0,1 0-1 0 0,1 1 1 0 0,-11 16 0 0 0,1 5-6345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9.187"/>
    </inkml:context>
    <inkml:brush xml:id="br0">
      <inkml:brushProperty name="width" value="0.05" units="cm"/>
      <inkml:brushProperty name="height" value="0.05" units="cm"/>
    </inkml:brush>
  </inkml:definitions>
  <inkml:trace contextRef="#ctx0" brushRef="#br0">5 1 10512 0 0,'0'0'4360'0'0,"2"1"-3264"0"0,1 3-847 0 0,-1 1 1 0 0,1-1 0 0 0,-1 0 0 0 0,0 1 0 0 0,0-1 0 0 0,0 1 0 0 0,-1-1 0 0 0,0 1 0 0 0,1 0 0 0 0,-2 0 0 0 0,2 9 0 0 0,-1 9 354 0 0,-3 29 0 0 0,1-31-364 0 0,2 71 397 0 0,1-57-353 0 0,-2-1 0 0 0,-8 62 1 0 0,3-69-64 0 0,-8 47-2792 0 0,9-63-4528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9.928"/>
    </inkml:context>
    <inkml:brush xml:id="br0">
      <inkml:brushProperty name="width" value="0.05" units="cm"/>
      <inkml:brushProperty name="height" value="0.05" units="cm"/>
    </inkml:brush>
  </inkml:definitions>
  <inkml:trace contextRef="#ctx0" brushRef="#br0">6 0 5064 0 0,'0'0'6442'0'0,"1"9"-2707"0"0,1-3-3397 0 0,1 0-1 0 0,-1 0 1 0 0,0 0 0 0 0,2 11-1 0 0,7 19 189 0 0,40 96 1202 0 0,-28-56-1036 0 0,-1 1-120 0 0,-13-48-372 0 0,-1 1-1 0 0,-2 0 1 0 0,4 51-1 0 0,-5-33-93 0 0,4 81 338 0 0,-4-35 8 0 0,7 119 172 0 0,-7-97-477 0 0,-14 179 0 0 0,-21 58 817 0 0,-27 206 474 0 0,52-526-1444 0 0,-1-2-1 0 0,-11 34 0 0 0,13-52-195 0 0,-1-1-1 0 0,0 1 1 0 0,-1-1-1 0 0,0 0 1 0 0,-1 0-1 0 0,-1-1 1 0 0,-11 15-1 0 0,8-14-1053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23.775"/>
    </inkml:context>
    <inkml:brush xml:id="br0">
      <inkml:brushProperty name="width" value="0.05" units="cm"/>
      <inkml:brushProperty name="height" value="0.05" units="cm"/>
    </inkml:brush>
  </inkml:definitions>
  <inkml:trace contextRef="#ctx0" brushRef="#br0">304 0 4608 0 0,'0'0'8221'0'0,"-5"1"-7401"0"0,-12 2-55 0 0,17-3-738 0 0,0 0 0 0 0,0 0 0 0 0,0 0 0 0 0,0 0-1 0 0,0 0 1 0 0,0 0 0 0 0,0 1 0 0 0,0-1 0 0 0,1 0 0 0 0,-1 0-1 0 0,0 0 1 0 0,0 0 0 0 0,0 0 0 0 0,0 0 0 0 0,0 0-1 0 0,0 0 1 0 0,0 0 0 0 0,0 0 0 0 0,0 0 0 0 0,0 0 0 0 0,0 0-1 0 0,0 0 1 0 0,1 1 0 0 0,-1-1 0 0 0,0 0 0 0 0,0 0 0 0 0,0 0-1 0 0,0 0 1 0 0,0 0 0 0 0,0 0 0 0 0,0 0 0 0 0,0 0 0 0 0,0 0-1 0 0,0 1 1 0 0,0-1 0 0 0,0 0 0 0 0,0 0 0 0 0,0 0 0 0 0,0 0-1 0 0,0 0 1 0 0,0 0 0 0 0,0 0 0 0 0,0 0 0 0 0,0 0 0 0 0,0 1-1 0 0,0-1 1 0 0,0 0 0 0 0,-1 0 0 0 0,1 0 0 0 0,0 0 0 0 0,0 0-1 0 0,0 0 1 0 0,0 0 0 0 0,0 0 0 0 0,0 0 0 0 0,0 0-1 0 0,-4 7 333 0 0,4-6-292 0 0,0 1 0 0 0,1 0 0 0 0,-1 0 0 0 0,1-1 0 0 0,-1 1 0 0 0,1 0 0 0 0,0-1 0 0 0,0 1 0 0 0,2 2 0 0 0,-3-3-17 0 0,2 1 29 0 0,-1 0 0 0 0,0 0 0 0 0,0 1 0 0 0,1-1 0 0 0,-2 1 0 0 0,1-1 0 0 0,0 1-1 0 0,0-1 1 0 0,-1 1 0 0 0,1 0 0 0 0,-1-1 0 0 0,0 1 0 0 0,0 0 0 0 0,0-1 0 0 0,0 1 0 0 0,0-1 0 0 0,0 1 0 0 0,-1 0 0 0 0,0-1 0 0 0,-1 5-1 0 0,-10 55 568 0 0,3-36-666 0 0,-46 117 1953 0 0,47-123-1857 0 0,1 0-1 0 0,-7 34 1 0 0,-3 6-62 0 0,-22 86-14 0 0,24-84 0 0 0,-41 223 255 0 0,44-218 413 0 0,-5 87 225 0 0,5-38-1302 0 0,0-3 357 0 0,6 1 0 0 0,4 0 0 0 0,14 120 0 0 0,-4-155 114 0 0,4-1 1 0 0,3 0-1 0 0,30 91 0 0 0,-33-137 28 0 0,32 57 0 0 0,-33-69 74 0 0,-5-6-544 0 0,0-1-1 0 0,0 1 0 0 0,-1 0 1 0 0,-1 0-1 0 0,2 16 0 0 0,-1-8-7198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9.695"/>
    </inkml:context>
    <inkml:brush xml:id="br0">
      <inkml:brushProperty name="width" value="0.05" units="cm"/>
      <inkml:brushProperty name="height" value="0.05" units="cm"/>
    </inkml:brush>
  </inkml:definitions>
  <inkml:trace contextRef="#ctx0" brushRef="#br0">357 0 6448 0 0,'0'0'9349'0'0,"0"16"-8623"0"0,0-12-594 0 0,-1 1-1 0 0,1-1 0 0 0,-1 0 0 0 0,0 0 0 0 0,-3 6 0 0 0,-3 15 1416 0 0,5-18-1512 0 0,0 1 1 0 0,0-1-1 0 0,-5 12 0 0 0,5-13-165 0 0,-1 0-1 0 0,1 1 0 0 0,0-1 0 0 0,-1 10 1 0 0,2-11 166 0 0,0-1 0 0 0,0 1 1 0 0,-1-1-1 0 0,1 1 1 0 0,-5 7-1 0 0,-2 6 38 0 0,-9 39 5 0 0,-17 92-1 0 0,13-45-81 0 0,-5 17 3 0 0,25-120 0 0 0,-6 23 0 0 0,2 0 0 0 0,0 1 0 0 0,-2 26 0 0 0,6-41-13 0 0,-1-1 0 0 0,-3 15-1 0 0,-3 17-18 0 0,7-31 35 0 0,0 9-25 0 0,-1-1 0 0 0,-7 30-1 0 0,-5 35-24 0 0,11-58 35 0 0,-1 1 0 0 0,-8 24-1 0 0,0-15-27 0 0,8-25 38 0 0,0 1 0 0 0,1 0 1 0 0,0 0-1 0 0,-3 23 0 0 0,6-13 35 0 0,0-14-28 0 0,0 0 0 0 0,-1 0 0 0 0,-1 7 0 0 0,2-14-5 0 0,-4 19-22 0 0,1 0 0 0 0,-1 34 0 0 0,2-31-35 0 0,-6 42 1 0 0,4-41-2 0 0,-3 45 1 0 0,8-37-6 0 0,-1-7-26 0 0,0 1 0 0 0,-5 29 0 0 0,-1-15-36 0 0,1 0 0 0 0,2 1 0 0 0,3 54 0 0 0,1-77 104 0 0,-2-1-1 0 0,0 1 1 0 0,-1-1-1 0 0,-5 19 1 0 0,4-19 7 0 0,0 0 0 0 0,1 0 0 0 0,1 1 0 0 0,0 20 0 0 0,2-22 8 0 0,-2 0 0 0 0,-2 22 0 0 0,-1 17 91 0 0,7-1 430 0 0,-1-30-51 0 0,-1 26-1 0 0,1 54 233 0 0,1-30-729 0 0,-2-22-679 0 0,-1 39-123 0 0,0-81 1019 0 0,0-1-1 0 0,1 0 0 0 0,0 0 0 0 0,3 8 0 0 0,1 14 292 0 0,12 116-394 0 0,-5-60-887 0 0,-9-39 174 0 0,-3-29 608 0 0,5 26 0 0 0,3 15 907 0 0,-6-37-513 0 0,6 31 1 0 0,-4-34-362 0 0,2 34 1 0 0,2 8 0 0 0,9 62 48 0 0,3 19-63 0 0,-8-45-462 0 0,2 10-646 0 0,-5-66 1073 0 0,18 100 420 0 0,30 209-26 0 0,-53-328-364 0 0,28 107 307 0 0,-7-37-6413 0 0,-21-66 576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08.796"/>
    </inkml:context>
    <inkml:brush xml:id="br0">
      <inkml:brushProperty name="width" value="0.05" units="cm"/>
      <inkml:brushProperty name="height" value="0.05" units="cm"/>
    </inkml:brush>
  </inkml:definitions>
  <inkml:trace contextRef="#ctx0" brushRef="#br0">43 115 5064 0 0,'0'0'5186'0'0,"-13"9"-1374"0"0,2 9-2699 0 0,9-16-1015 0 0,1 0-1 0 0,0 1 1 0 0,-1-1 0 0 0,1 0 0 0 0,0 0 0 0 0,0 0-1 0 0,0 1 1 0 0,0-1 0 0 0,0 1 0 0 0,1-1 0 0 0,-1 1-1 0 0,0 3 1 0 0,1 0 43 0 0,0 0-17 0 0,0 0-1 0 0,0-1 1 0 0,0 1 0 0 0,1 0 0 0 0,0 0-1 0 0,0 0 1 0 0,1 0 0 0 0,2 8 0 0 0,2-1 68 0 0,1 3 68 0 0,1 0 0 0 0,11 16 0 0 0,-17-28-205 0 0,1 0 1 0 0,0 0-1 0 0,1 0 0 0 0,-1-1 0 0 0,0 1 1 0 0,1-1-1 0 0,0 0 0 0 0,0 0 0 0 0,0 0 1 0 0,0 0-1 0 0,0-1 0 0 0,7 3 0 0 0,-8-5-21 0 0,0 1-1 0 0,0 0 0 0 0,0-1 0 0 0,0 0 0 0 0,1 0 0 0 0,-1 0 0 0 0,0 0 0 0 0,0 0 0 0 0,0-1 0 0 0,1 0 0 0 0,-1 1 1 0 0,0-1-1 0 0,0 0 0 0 0,0 0 0 0 0,4-3 0 0 0,6-3 93 0 0,-1 0 0 0 0,14-10 0 0 0,-16 10-69 0 0,0-1-1 0 0,0 0 0 0 0,-1 0 1 0 0,0-1-1 0 0,0 0 0 0 0,-1-1 1 0 0,0 0-1 0 0,-1 0 0 0 0,0-1 0 0 0,-1 0 1 0 0,0 0-1 0 0,8-22 0 0 0,-10 22-30 0 0,0 1-9 0 0,-1 1 1 0 0,0-1-1 0 0,1-11 1 0 0,-4 17-11 0 0,1 1-1 0 0,-1 0 1 0 0,0-1 0 0 0,-1 1 0 0 0,1-1 0 0 0,0 1 0 0 0,-1 0 0 0 0,0-1 0 0 0,0 1 0 0 0,0 0 0 0 0,0-1 0 0 0,0 1-1 0 0,-3-4 1 0 0,1 2 4 0 0,0 0 0 0 0,-1 0-1 0 0,1 1 1 0 0,-1-1 0 0 0,0 1-1 0 0,0 0 1 0 0,0 0 0 0 0,-1 0-1 0 0,0 0 1 0 0,1 1 0 0 0,-1 0-1 0 0,-1 0 1 0 0,1 0 0 0 0,0 1-1 0 0,-1-1 1 0 0,1 1 0 0 0,-1 1-1 0 0,1-1 1 0 0,-1 1 0 0 0,0 0-1 0 0,0 0 1 0 0,0 0 0 0 0,-10 1-1 0 0,9 1-10 0 0,0 0 0 0 0,0 0 0 0 0,0 0 0 0 0,1 1 0 0 0,-1 0 0 0 0,0 0 0 0 0,-9 5 0 0 0,5-1 0 0 0,0-1 0 0 0,1 2 0 0 0,-14 10 0 0 0,13-8-286 0 0,0 1 0 0 0,1 0 0 0 0,0 1 0 0 0,-13 20 0 0 0,2-1-6867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0.081"/>
    </inkml:context>
    <inkml:brush xml:id="br0">
      <inkml:brushProperty name="width" value="0.05" units="cm"/>
      <inkml:brushProperty name="height" value="0.05" units="cm"/>
    </inkml:brush>
  </inkml:definitions>
  <inkml:trace contextRef="#ctx0" brushRef="#br0">88 0 3224 0 0,'0'0'143'0'0,"-1"2"-3"0"0,-2 5 41 0 0,-1 0 0 0 0,0-1 1 0 0,-5 7-1 0 0,6-9 548 0 0,-1 0 0 0 0,1 1 0 0 0,0-1 0 0 0,1 1-1 0 0,-1 0 1 0 0,1 0 0 0 0,0 0 0 0 0,0 0 0 0 0,-2 11 0 0 0,2-6-150 0 0,0 0 1 0 0,-1 0-1 0 0,-3 10 1 0 0,2-11-220 0 0,1 0 0 0 0,1 0 0 0 0,0 0 0 0 0,-1 10 1 0 0,-3 12 414 0 0,4-26-646 0 0,1 1 0 0 0,0-1 0 0 0,0 1 1 0 0,1-1-1 0 0,-1 11 0 0 0,2-9-2 0 0,0 0-1 0 0,0 0 1 0 0,1 0 0 0 0,-1-1-1 0 0,2 1 1 0 0,-1-1-1 0 0,1 1 1 0 0,0-1-1 0 0,0 0 1 0 0,0 0 0 0 0,1 0-1 0 0,0-1 1 0 0,0 1-1 0 0,1-1 1 0 0,-1 0 0 0 0,1 0-1 0 0,0 0 1 0 0,10 6-1 0 0,-12-9-91 0 0,0-1 0 0 0,0 0 0 0 0,0 0-1 0 0,0 0 1 0 0,1 0 0 0 0,-1 0 0 0 0,0 0-1 0 0,0-1 1 0 0,1 0 0 0 0,-1 0 0 0 0,0 0 0 0 0,1 0-1 0 0,-1 0 1 0 0,0 0 0 0 0,1-1 0 0 0,-1 0-1 0 0,6-2 1 0 0,2-1 60 0 0,0 0-1 0 0,-1-1 1 0 0,20-12-1 0 0,-17 8-16 0 0,-1 0 0 0 0,1 0 0 0 0,-1-1 0 0 0,-1-1-1 0 0,0 0 1 0 0,0-1 0 0 0,-1 0 0 0 0,-1 0 0 0 0,0-1 0 0 0,9-17-1 0 0,-12 18-90 0 0,0-1 0 0 0,-1 1 0 0 0,5-21 0 0 0,-9 30 10 0 0,-1 0 1 0 0,1-1-1 0 0,-1 1 0 0 0,0 0 0 0 0,1-1 1 0 0,-1 1-1 0 0,-1 0 0 0 0,1-1 1 0 0,0 1-1 0 0,-1 0 0 0 0,0-1 0 0 0,0 1 1 0 0,0 0-1 0 0,0 0 0 0 0,0 0 1 0 0,-1 0-1 0 0,1 0 0 0 0,-1 0 0 0 0,-3-4 1 0 0,2 4 10 0 0,1 1-1 0 0,-1-1 1 0 0,0 1 0 0 0,0 0 0 0 0,0 0 0 0 0,0 0-1 0 0,0 1 1 0 0,-1-1 0 0 0,1 1 0 0 0,-6-2 0 0 0,0 0 9 0 0,0 2 1 0 0,1-1-1 0 0,-12 0 1 0 0,2 1 39 0 0,0 1 0 0 0,0 0 0 0 0,-1 2 0 0 0,1 0 0 0 0,0 1 0 0 0,1 1 0 0 0,-1 0 0 0 0,-21 9 0 0 0,34-11-146 0 0,1 1-1 0 0,-1-1 1 0 0,1 1 0 0 0,0 0-1 0 0,0 0 1 0 0,1 1 0 0 0,-1-1-1 0 0,1 1 1 0 0,-1-1 0 0 0,-2 6-1 0 0,4-8 2 0 0,-10 15-556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1.730"/>
    </inkml:context>
    <inkml:brush xml:id="br0">
      <inkml:brushProperty name="width" value="0.05" units="cm"/>
      <inkml:brushProperty name="height" value="0.05" units="cm"/>
    </inkml:brush>
  </inkml:definitions>
  <inkml:trace contextRef="#ctx0" brushRef="#br0">104 1 9560 0 0,'0'0'722'0'0,"-1"2"-498"0"0,2-2-195 0 0,-3 4-26 0 0,-11 1 119 0 0,11-5 431 0 0,1 1 163 0 0,-6 7-241 0 0,0 1 0 0 0,1 0 0 0 0,-1-1 0 0 0,2 2 0 0 0,0-1-1 0 0,0 1 1 0 0,0-1 0 0 0,1 1 0 0 0,-3 13 0 0 0,5-14-237 0 0,1 0-1 0 0,-1 1 1 0 0,1-1-1 0 0,1 1 1 0 0,0-1-1 0 0,0 1 0 0 0,1-1 1 0 0,4 17-1 0 0,-1-6 168 0 0,5 11-203 0 0,-8-29-202 0 0,0 0 0 0 0,0 0 0 0 0,0-1 0 0 0,0 1 0 0 0,1 0 1 0 0,-1 0-1 0 0,1-1 0 0 0,-1 1 0 0 0,1-1 0 0 0,0 1 0 0 0,-1-1 0 0 0,5 3 0 0 0,2 0 162 0 0,0 0 0 0 0,0 0 0 0 0,0-1 0 0 0,1 0-1 0 0,0 0 1 0 0,-1-1 0 0 0,1 0 0 0 0,14 1 0 0 0,-17-3-120 0 0,0 0 0 0 0,0 0 1 0 0,-1-1-1 0 0,1 0 1 0 0,0 0-1 0 0,-1 0 0 0 0,1-1 1 0 0,-1 0-1 0 0,1 0 0 0 0,-1 0 1 0 0,0 0-1 0 0,0-1 1 0 0,0 0-1 0 0,9-7 0 0 0,-2-1 141 0 0,0 0-1 0 0,-1-1 0 0 0,0 0 0 0 0,-1-1 0 0 0,0 0 0 0 0,-1-1 1 0 0,0 0-1 0 0,-1-1 0 0 0,-1 0 0 0 0,10-29 0 0 0,-15 40-182 0 0,-1 0 0 0 0,0 0 0 0 0,-1 0 0 0 0,1 0 0 0 0,0 0 0 0 0,-1 0 0 0 0,0 0 0 0 0,0 0 0 0 0,0 0 0 0 0,-1 0 0 0 0,0 0 0 0 0,1 0 0 0 0,-1 0 0 0 0,0 0 0 0 0,-4-7 0 0 0,4 8 0 0 0,-1 0 0 0 0,0 0 0 0 0,0 1 0 0 0,0-1 0 0 0,0 0 0 0 0,0 1 0 0 0,-1 0 0 0 0,1-1 0 0 0,-1 1 0 0 0,0 0 0 0 0,0 0 0 0 0,1 0 0 0 0,-1 1 0 0 0,0-1 0 0 0,-1 1 0 0 0,1 0 0 0 0,0-1 0 0 0,0 1 0 0 0,-5 0 0 0 0,-5-2 0 0 0,0 2 1 0 0,0 0-1 0 0,0 0 0 0 0,0 1 0 0 0,0 1 1 0 0,-21 4-1 0 0,13-1-231 0 0,-1 1 1 0 0,2 2 0 0 0,-25 10-1 0 0,36-13-84 0 0,1 0 0 0 0,0 1 0 0 0,0 0 0 0 0,1 1 0 0 0,0-1-1 0 0,0 2 1 0 0,-7 6 0 0 0,1 1-6907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06.730"/>
    </inkml:context>
    <inkml:brush xml:id="br0">
      <inkml:brushProperty name="width" value="0.05" units="cm"/>
      <inkml:brushProperty name="height" value="0.05" units="cm"/>
    </inkml:brush>
  </inkml:definitions>
  <inkml:trace contextRef="#ctx0" brushRef="#br0">30 1 5064 0 0,'1'1'3320'0'0,"2"5"-2196"0"0,-2 0-95 0 0,0 1 1 0 0,0-1 0 0 0,-1 0-1 0 0,1 0 1 0 0,-1 0 0 0 0,-2 10-1 0 0,1 9 374 0 0,-7 100 1307 0 0,3-69-2291 0 0,-6 14 546 0 0,5-40-2040 0 0,2-1-4049 0 0,4-9-1745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2.963"/>
    </inkml:context>
    <inkml:brush xml:id="br0">
      <inkml:brushProperty name="width" value="0.05" units="cm"/>
      <inkml:brushProperty name="height" value="0.05" units="cm"/>
    </inkml:brush>
  </inkml:definitions>
  <inkml:trace contextRef="#ctx0" brushRef="#br0">91 59 9040 0 0,'0'0'1749'0'0,"-9"1"895"0"0,4 1-2431 0 0,0 0 1 0 0,1 0-1 0 0,-1 0 0 0 0,1 1 1 0 0,-1 0-1 0 0,1 0 1 0 0,0 0-1 0 0,0 0 0 0 0,0 1 1 0 0,1 0-1 0 0,-1 0 0 0 0,1 0 1 0 0,0 0-1 0 0,0 0 1 0 0,0 1-1 0 0,0-1 0 0 0,1 1 1 0 0,0-1-1 0 0,0 1 1 0 0,0 0-1 0 0,1 0 0 0 0,0 0 1 0 0,-1 0-1 0 0,1 8 0 0 0,0 11 332 0 0,0-19-451 0 0,1 0 0 0 0,0 1 0 0 0,0-1 0 0 0,0 1 0 0 0,1-1 0 0 0,0 0 0 0 0,0 1 0 0 0,2 6 0 0 0,-2-8-53 0 0,8 18 402 0 0,20 39-1 0 0,-26-55-378 0 0,1 0 1 0 0,0 0-1 0 0,0-1 0 0 0,0 0 1 0 0,1 1-1 0 0,0-2 0 0 0,0 1 0 0 0,0 0 1 0 0,1-1-1 0 0,11 7 0 0 0,-6-6 43 0 0,0 0 0 0 0,0 0 0 0 0,0-1 0 0 0,17 4 0 0 0,-23-7-58 0 0,1 0 1 0 0,-1-1-1 0 0,1 1 0 0 0,0-1 1 0 0,-1 0-1 0 0,1-1 0 0 0,-1 1 1 0 0,1-1-1 0 0,0 0 0 0 0,-1 0 1 0 0,10-4-1 0 0,-4 0 25 0 0,-1 0 0 0 0,1 0 0 0 0,-1-1 0 0 0,0-1 0 0 0,0 0 1 0 0,14-12-1 0 0,-14 9-50 0 0,-1 0 0 0 0,0 0 1 0 0,-1-1-1 0 0,0 0 0 0 0,-1-1 0 0 0,0 1 1 0 0,-1-1-1 0 0,8-22 0 0 0,5-3-45 0 0,-16 31 16 0 0,1 0-1 0 0,-1 1 1 0 0,0-1-1 0 0,-1-1 0 0 0,1 1 1 0 0,-1 0-1 0 0,0-1 1 0 0,-1 1-1 0 0,0-1 0 0 0,0 1 1 0 0,0-13-1 0 0,-1 10 6 0 0,-1 0 0 0 0,-1 0 0 0 0,0 0 0 0 0,0 0 0 0 0,-5-12 0 0 0,5 19 0 0 0,1-1 0 0 0,0 0 0 0 0,-1 0 0 0 0,0 1 0 0 0,0-1 0 0 0,0 1 0 0 0,0-1 0 0 0,0 1 0 0 0,0 0 0 0 0,-1 0 0 0 0,1 0 0 0 0,-1 0 0 0 0,1 0 0 0 0,-1 0 0 0 0,0 1 0 0 0,0-1 0 0 0,1 1 0 0 0,-1 0 0 0 0,-5-1 0 0 0,-2 0 1 0 0,-1 0 0 0 0,0 1 0 0 0,0 0-1 0 0,1 1 1 0 0,-1 0 0 0 0,0 1 0 0 0,1 0 0 0 0,-1 1-1 0 0,-12 4 1 0 0,3-1-71 0 0,-1 2 0 0 0,2 0 0 0 0,-35 19 0 0 0,37-15-162 0 0,-25 19-1 0 0,16-11-759 0 0,0 0-311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3.688"/>
    </inkml:context>
    <inkml:brush xml:id="br0">
      <inkml:brushProperty name="width" value="0.05" units="cm"/>
      <inkml:brushProperty name="height" value="0.05" units="cm"/>
    </inkml:brush>
  </inkml:definitions>
  <inkml:trace contextRef="#ctx0" brushRef="#br0">61 30 8288 0 0,'0'0'756'0'0,"-1"0"-623"0"0,-1 0 10 0 0,1 0 1 0 0,-1 0 307 0 0,-1 0 0 0 0,0 0 0 0 0,1 0 0 0 0,-1 0 0 0 0,0 0 0 0 0,1 1 0 0 0,-1 0 0 0 0,-5 2 1565 0 0,0 0-680 0 0,7-2-1271 0 0,0 0 1 0 0,1 0 0 0 0,-1 0-1 0 0,1 0 1 0 0,-1 0 0 0 0,1 0-1 0 0,0 0 1 0 0,-1 0 0 0 0,1 0-1 0 0,0 0 1 0 0,-1 0 0 0 0,1 0-1 0 0,0 1 1 0 0,-3 10 541 0 0,1-7-454 0 0,0 0 0 0 0,0 0 0 0 0,1 1 0 0 0,0-1 0 0 0,0 1 0 0 0,0-1 0 0 0,0 1 0 0 0,1-1 0 0 0,0 1 0 0 0,0 0 0 0 0,2 7 0 0 0,0-3-42 0 0,0 1 1 0 0,0-1 0 0 0,1 0-1 0 0,1 0 1 0 0,4 11-1 0 0,-5-17-82 0 0,-1 0 0 0 0,1 1 0 0 0,0-1 0 0 0,0 0 0 0 0,0-1 0 0 0,1 1 0 0 0,-1 0 0 0 0,1-1 0 0 0,0 0 0 0 0,0 0 0 0 0,0 0 0 0 0,0 0 0 0 0,0-1 0 0 0,1 1 0 0 0,6 1 0 0 0,-5-1-11 0 0,1-1-1 0 0,-1-1 1 0 0,1 1-1 0 0,0-1 1 0 0,-1 0 0 0 0,1-1-1 0 0,0 1 1 0 0,0-1-1 0 0,0-1 1 0 0,-1 1-1 0 0,8-3 1 0 0,1 0 8 0 0,-1 0-1 0 0,1-2 1 0 0,-2 0 0 0 0,17-8-1 0 0,-22 9-2 0 0,0-1-1 0 0,0 0 0 0 0,-1 0 1 0 0,0-1-1 0 0,0 0 0 0 0,0 0 0 0 0,11-14 1 0 0,-7 6 9 0 0,-1 1 24 0 0,15-21 1 0 0,-23 30-48 0 0,0 0 0 0 0,0-1 0 0 0,0 1 0 0 0,0 0 0 0 0,0-1 0 0 0,-1 1 1 0 0,0-1-1 0 0,0 1 0 0 0,0-1 0 0 0,-1-5 0 0 0,1 0 16 0 0,-1 8-21 0 0,0 0 1 0 0,1 0-1 0 0,-1 0 1 0 0,0 0-1 0 0,0 0 1 0 0,0 0-1 0 0,-1 1 1 0 0,1-1-1 0 0,0 0 1 0 0,-1 0-1 0 0,1 0 1 0 0,-1 0-1 0 0,0 0 1 0 0,1 0-1 0 0,-1 0 1 0 0,0 1-1 0 0,0-1 1 0 0,0 0-1 0 0,-1 1 1 0 0,1-1-1 0 0,0 1 1 0 0,-3-3-1 0 0,0 2 6 0 0,0 0 0 0 0,0-1 0 0 0,-1 1 0 0 0,0 1 0 0 0,1-1 0 0 0,-1 1 0 0 0,0-1 0 0 0,0 1 0 0 0,1 1 0 0 0,-1-1 0 0 0,0 1 0 0 0,0 0 0 0 0,0 0 0 0 0,-7 1 0 0 0,-4 1-50 0 0,-1 1 0 0 0,1 0 0 0 0,-16 7-1 0 0,14-4-26 0 0,0 1-1 0 0,1 1 1 0 0,0 1-1 0 0,0 1 0 0 0,1 0 1 0 0,0 1-1 0 0,1 1 1 0 0,0 0-1 0 0,-16 18 0 0 0,15-11-781 0 0,7 0-50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4.393"/>
    </inkml:context>
    <inkml:brush xml:id="br0">
      <inkml:brushProperty name="width" value="0.05" units="cm"/>
      <inkml:brushProperty name="height" value="0.05" units="cm"/>
    </inkml:brush>
  </inkml:definitions>
  <inkml:trace contextRef="#ctx0" brushRef="#br0">13 1 9152 0 0,'3'4'11802'0'0,"7"22"-11069"0"0,-7-4-283 0 0,-2 1 0 0 0,-2 38-1 0 0,-1-11-159 0 0,1-35-218 0 0,0-1 1 0 0,-4 16 0 0 0,2-16-50 0 0,1 0 1 0 0,0 15 0 0 0,2-18-94 0 0,-1-1 0 0 0,-3 14 0 0 0,1-2-1330 0 0,-1-1-3979 0 0,4 7-1775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5.135"/>
    </inkml:context>
    <inkml:brush xml:id="br0">
      <inkml:brushProperty name="width" value="0.05" units="cm"/>
      <inkml:brushProperty name="height" value="0.05" units="cm"/>
    </inkml:brush>
  </inkml:definitions>
  <inkml:trace contextRef="#ctx0" brushRef="#br0">46 133 9360 0 0,'0'0'845'0'0,"-2"1"-698"0"0,-4 2-101 0 0,4-3 131 0 0,0 1-1 0 0,0 0 0 0 0,0 0 0 0 0,0 0 0 0 0,1 0 0 0 0,-1 1 0 0 0,0-1 1 0 0,0 0-1 0 0,1 1 0 0 0,-1-1 0 0 0,1 1 0 0 0,-1-1 0 0 0,1 1 0 0 0,0 0 1 0 0,0 0-1 0 0,-2 3 0 0 0,0 1 468 0 0,2-5-512 0 0,0 1 0 0 0,1-1 1 0 0,-1 1-1 0 0,0-1 0 0 0,1 1 0 0 0,-1-1 0 0 0,1 1 0 0 0,0-1 0 0 0,-1 1 0 0 0,1 0 0 0 0,0-1 0 0 0,0 1 0 0 0,0 2 0 0 0,3 9 250 0 0,0 0 0 0 0,1 0 0 0 0,0 0 0 0 0,1-1 0 0 0,0 1 0 0 0,1-1 0 0 0,0 0 0 0 0,1-1 0 0 0,0 0-1 0 0,16 18 1 0 0,-20-26-321 0 0,0 0-1 0 0,1-1 1 0 0,-1 1-1 0 0,1-1 1 0 0,0 0-1 0 0,0 0 1 0 0,0 0-1 0 0,0 0 0 0 0,8 1 1 0 0,-1 0 154 0 0,1 0 0 0 0,15 0 0 0 0,-20-3-137 0 0,-1 0 0 0 0,1 0 0 0 0,-1-1 0 0 0,1 0 0 0 0,-1 0 0 0 0,0-1 0 0 0,1 0 0 0 0,-1 0-1 0 0,0 0 1 0 0,0-1 0 0 0,0 0 0 0 0,-1 0 0 0 0,1 0 0 0 0,-1-1 0 0 0,1 0 0 0 0,-1 0 0 0 0,0 0 0 0 0,-1-1 0 0 0,1 0 0 0 0,4-5 0 0 0,0-2-13 0 0,1-1 0 0 0,-2 0 0 0 0,0-1 0 0 0,0 0 0 0 0,-1 0 0 0 0,-1 0 0 0 0,5-19 0 0 0,-7 22-262 0 0,-1-1 1 0 0,2-18-1 0 0,-4 26 179 0 0,-1 0 0 0 0,0 0 0 0 0,0 0-1 0 0,0 0 1 0 0,0 0 0 0 0,-1 0-1 0 0,0 0 1 0 0,0 0 0 0 0,0 0 0 0 0,-3-7-1 0 0,2 5 15 0 0,-1 1-1 0 0,0-1 0 0 0,-1 1 1 0 0,0 0-1 0 0,1 0 0 0 0,-2 0 0 0 0,1 0 1 0 0,0 0-1 0 0,-1 1 0 0 0,0 0 1 0 0,0 0-1 0 0,0 0 0 0 0,-1 1 1 0 0,1 0-1 0 0,-1 0 0 0 0,0 0 1 0 0,1 1-1 0 0,-1 0 0 0 0,-1 0 1 0 0,1 0-1 0 0,0 1 0 0 0,0-1 0 0 0,-1 2 1 0 0,1-1-1 0 0,0 1 0 0 0,-1 0 1 0 0,1 0-1 0 0,0 1 0 0 0,-1-1 1 0 0,-9 4-1 0 0,1 1-191 0 0,0 1-1 0 0,0 0 1 0 0,0 1 0 0 0,1 0-1 0 0,0 2 1 0 0,1-1-1 0 0,0 2 1 0 0,0 0 0 0 0,1 0-1 0 0,-13 15 1 0 0,7-6-419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15.603"/>
    </inkml:context>
    <inkml:brush xml:id="br0">
      <inkml:brushProperty name="width" value="0.05" units="cm"/>
      <inkml:brushProperty name="height" value="0.05" units="cm"/>
    </inkml:brush>
  </inkml:definitions>
  <inkml:trace contextRef="#ctx0" brushRef="#br0">15 90 5984 0 0,'0'0'464'0'0,"0"4"-306"0"0,-11 60 3453 0 0,10-54-2680 0 0,0-1 1 0 0,1 17-1 0 0,0 15 727 0 0,-1-38-1572 0 0,1 0 0 0 0,0 0 1 0 0,-1 0-1 0 0,1 0 0 0 0,1 0 1 0 0,-1 0-1 0 0,0 0 0 0 0,1 0 0 0 0,-1 0 1 0 0,1 0-1 0 0,0-1 0 0 0,0 1 0 0 0,0 0 1 0 0,0 0-1 0 0,0-1 0 0 0,4 5 1 0 0,2 7 187 0 0,-2-5 111 0 0,1 1 0 0 0,13 16 0 0 0,-17-24-306 0 0,0 1 1 0 0,1-1-1 0 0,0 1 1 0 0,-1-1-1 0 0,1 0 1 0 0,0 0-1 0 0,0 0 1 0 0,1-1 0 0 0,-1 1-1 0 0,0-1 1 0 0,0 1-1 0 0,1-1 1 0 0,3 1-1 0 0,6 0 193 0 0,-9 0-196 0 0,0-1 0 0 0,1 0 0 0 0,-1 0 0 0 0,1 0 0 0 0,-1-1 0 0 0,0 0 0 0 0,1 0 0 0 0,-1 0 0 0 0,1 0 0 0 0,-1-1 0 0 0,1 1 0 0 0,-1-1 0 0 0,0 0 0 0 0,0 0 0 0 0,6-3 0 0 0,-1-1 12 0 0,-1 0-1 0 0,-1 0 0 0 0,1 0 1 0 0,-1-1-1 0 0,0 0 1 0 0,0-1-1 0 0,-1 1 1 0 0,1-1-1 0 0,-2-1 1 0 0,1 1-1 0 0,8-16 0 0 0,-4 3-2 0 0,0-1 0 0 0,-1-1 0 0 0,10-35 0 0 0,-17 50-79 0 0,-1 1-1 0 0,0-1 1 0 0,0 0 0 0 0,-1 0-1 0 0,0 0 1 0 0,0 1-1 0 0,0-1 1 0 0,-1 0 0 0 0,0 0-1 0 0,0 1 1 0 0,-1-1-1 0 0,0 1 1 0 0,0-1-1 0 0,-4-7 1 0 0,4 10-6 0 0,0 0 0 0 0,-1-1 0 0 0,1 1 0 0 0,-1 1 0 0 0,0-1 0 0 0,0 0 0 0 0,0 1 0 0 0,0-1 0 0 0,-1 1 0 0 0,1 0 0 0 0,-1 0 0 0 0,0 0 0 0 0,0 1 0 0 0,0-1 0 0 0,0 1 0 0 0,0 0 0 0 0,-1 0 0 0 0,1 1 0 0 0,0-1 0 0 0,-10-1 0 0 0,8 3 2 0 0,0-1 0 0 0,0 1 0 0 0,0 1 0 0 0,0-1 0 0 0,0 1-1 0 0,0 0 1 0 0,0 1 0 0 0,1-1 0 0 0,-1 1 0 0 0,0 0 0 0 0,-10 6-1 0 0,8-4-175 0 0,-1 2 0 0 0,1-1 0 0 0,0 1 0 0 0,0 1 0 0 0,0-1 0 0 0,-9 12 0 0 0,0 2-886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24.675"/>
    </inkml:context>
    <inkml:brush xml:id="br0">
      <inkml:brushProperty name="width" value="0.05" units="cm"/>
      <inkml:brushProperty name="height" value="0.05" units="cm"/>
    </inkml:brush>
  </inkml:definitions>
  <inkml:trace contextRef="#ctx0" brushRef="#br0">38 0 6912 0 0,'0'0'1542'0'0,"0"2"-640"0"0,0 1-559 0 0,0-1 0 0 0,0 0 0 0 0,0 1 0 0 0,1-1 0 0 0,-1 0 0 0 0,1 1 0 0 0,1 3 0 0 0,-2-5-285 0 0,0-1 1 0 0,0 0-1 0 0,0 0 1 0 0,0 1-1 0 0,0-1 1 0 0,0 0-1 0 0,0 0 1 0 0,0 1-1 0 0,0-1 1 0 0,0 0-1 0 0,0 0 1 0 0,0 1-1 0 0,0-1 1 0 0,0 0-1 0 0,0 0 1 0 0,0 1-1 0 0,0-1 1 0 0,0 0-1 0 0,0 0 1 0 0,0 1 0 0 0,0-1-1 0 0,-1 0 1 0 0,1 0-1 0 0,0 0 1 0 0,0 1-1 0 0,-1-1 12 0 0,1 1 1 0 0,0-1-1 0 0,0 1 0 0 0,-1-1 1 0 0,1 0-1 0 0,0 1 0 0 0,0-1 0 0 0,0 1 1 0 0,-1-1-1 0 0,1 1 0 0 0,0-1 1 0 0,0 1-1 0 0,0-1 0 0 0,0 1 0 0 0,0-1 1 0 0,0 1-1 0 0,0-1 0 0 0,0 1 1 0 0,0-1-1 0 0,0 1 0 0 0,1 0 1 0 0,0 3 164 0 0,-1-1 1 0 0,1 1 0 0 0,0 0 0 0 0,-1 0 0 0 0,0 6 0 0 0,1 16 274 0 0,0-24-482 0 0,-1-1 0 0 0,0 1-1 0 0,0 0 1 0 0,0 0 0 0 0,0-1 0 0 0,0 1 0 0 0,0 0 0 0 0,0 0-1 0 0,-1-1 1 0 0,1 1 0 0 0,-1 2 0 0 0,-2 6 238 0 0,3-8-215 0 0,0-1 1 0 0,0 1-1 0 0,0 0 0 0 0,1 0 1 0 0,-1-1-1 0 0,1 1 0 0 0,-1 0 1 0 0,1-1-1 0 0,-1 1 0 0 0,1 0 1 0 0,0-1-1 0 0,0 1 0 0 0,0-1 1 0 0,0 1-1 0 0,1 0 1 0 0,9 17 371 0 0,12 50-264 0 0,-3 2 0 0 0,13 87 0 0 0,-17-93-159 0 0,-10-45 0 0 0,5 29 0 0 0,-1 19-148 0 0,-2-23 123 0 0,3 80 0 0 0,-9-100 87 0 0,0 0 1 0 0,8 33-1 0 0,1 9-209 0 0,7 37 67 0 0,-11-66 82 0 0,-1 2 0 0 0,2 50 0 0 0,4 106-10 0 0,-3-88 150 0 0,-3-29-58 0 0,4 119-62 0 0,-14 176-158 0 0,-4-64 232 0 0,3-171-96 0 0,-4 35 0 0 0,1-43 0 0 0,-8 113 0 0 0,-10 10 0 0 0,14-148 0 0 0,4-48 0 0 0,-18 93 0 0 0,22-129 0 0 0,-20 65 0 0 0,2-12 0 0 0,-50 212 12 0 0,66-262 32 0 0,4-13-29 0 0,-2 0 1 0 0,1 0-1 0 0,-1-1 0 0 0,-9 18 0 0 0,10-24-13 0 0,0 1 0 0 0,0-1 0 0 0,1 1-1 0 0,0 0 1 0 0,0 0 0 0 0,-1 12-1 0 0,-1-2-1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29.575"/>
    </inkml:context>
    <inkml:brush xml:id="br0">
      <inkml:brushProperty name="width" value="0.05" units="cm"/>
      <inkml:brushProperty name="height" value="0.05" units="cm"/>
    </inkml:brush>
  </inkml:definitions>
  <inkml:trace contextRef="#ctx0" brushRef="#br0">261 0 5064 0 0,'0'0'12443'0'0,"-4"8"-11888"0"0,-16 20 278 0 0,-2 39-18 0 0,15-42-594 0 0,-16 35-1 0 0,15-41-59 0 0,2 1 0 0 0,0 0-1 0 0,-6 38 1 0 0,2-3 42 0 0,-32 138 213 0 0,28-117-246 0 0,-3 88-1 0 0,12-104-186 0 0,3-10 17 0 0,-2 14 0 0 0,-4 24 33 0 0,-5 32 76 0 0,1-31 11 0 0,3-14-4 0 0,6-41-39 0 0,1 68 1 0 0,3-58-63 0 0,1 2 42 0 0,-1-28-55 0 0,-1 23-1 0 0,-1-3 5 0 0,2 40-1 0 0,0-54 35 0 0,-3 29 0 0 0,0 1 11 0 0,-6 32 82 0 0,4 71 83 0 0,3-126-165 0 0,7 56 0 0 0,0-18-36 0 0,5 50 10 0 0,0 43 14 0 0,-4-58-39 0 0,-3-12 28 0 0,-3-30 4 0 0,9 63 56 0 0,2 67 52 0 0,-1 1-78 0 0,-9-166-60 0 0,34 217 44 0 0,-14-114-28 0 0,-16-78-18 0 0,5 21 0 0 0,23 120 148 0 0,-1-24-65 0 0,-20-114-79 0 0,-8-34 22 0 0,-1-1-13 0 0,5 37 1 0 0,-1-14 27 0 0,-6-34-344 0 0,0-1 0 0 0,-1 1 0 0 0,1 12 1 0 0,-2-17-344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54.221"/>
    </inkml:context>
    <inkml:brush xml:id="br0">
      <inkml:brushProperty name="width" value="0.05" units="cm"/>
      <inkml:brushProperty name="height" value="0.05" units="cm"/>
    </inkml:brush>
  </inkml:definitions>
  <inkml:trace contextRef="#ctx0" brushRef="#br0">60 121 9184 0 0,'0'0'421'0'0,"1"0"-12"0"0,5-2-263 0 0,2-5 3236 0 0,-12 4-1320 0 0,-10 4 699 0 0,15-1-2733 0 0,-1 0 1 0 0,0 0 0 0 0,1 0-1 0 0,-1 0 1 0 0,0 0-1 0 0,0 0 1 0 0,1 0 0 0 0,-1 0-1 0 0,0 1 1 0 0,0-1-1 0 0,1 0 1 0 0,-1 0 0 0 0,0 0-1 0 0,0 0 1 0 0,1 0-1 0 0,-1 0 1 0 0,0 1 0 0 0,0-1-1 0 0,1 0 1 0 0,-1 0-1 0 0,0 0 1 0 0,0 1 0 0 0,0-1-1 0 0,0 0 1 0 0,1 0-1 0 0,-1 0 1 0 0,0 1 0 0 0,0-1-1 0 0,0 0 1 0 0,0 0-1 0 0,0 1 1 0 0,0-1 0 0 0,0 0-1 0 0,1 0 1 0 0,-1 1-1 0 0,0-1 1 0 0,0 0 0 0 0,0 1-1 0 0,0-1 1 0 0,0 0-1 0 0,0 1 1 0 0,-9 11 669 0 0,7-10-547 0 0,0 0-1 0 0,0 0 1 0 0,1 0 0 0 0,-1 0 0 0 0,1 0 0 0 0,-2 4-1 0 0,2-4-76 0 0,0 0 0 0 0,0 1-1 0 0,0-1 1 0 0,1 1-1 0 0,-1-1 1 0 0,1 1 0 0 0,0-1-1 0 0,0 1 1 0 0,0-1-1 0 0,0 1 1 0 0,0-1 0 0 0,0 1-1 0 0,0-1 1 0 0,1 1-1 0 0,0-1 1 0 0,-1 0 0 0 0,1 1-1 0 0,0-1 1 0 0,0 0-1 0 0,0 1 1 0 0,0-1-1 0 0,1 0 1 0 0,-1 0 0 0 0,4 4-1 0 0,12 16 321 0 0,-10-11-204 0 0,1-1 0 0 0,0 0 0 0 0,0 0-1 0 0,1-1 1 0 0,1 0 0 0 0,0 0 0 0 0,16 10-1 0 0,-13-12-19 0 0,-7-3-81 0 0,1 0-1 0 0,0-1 1 0 0,7 3-1 0 0,12 6-22 0 0,-25-12-66 0 0,1 0 1 0 0,0 0 0 0 0,-1 0-1 0 0,1 0 1 0 0,-1 0 0 0 0,1 0-1 0 0,-1 0 1 0 0,1 0 0 0 0,0-1-1 0 0,-1 1 1 0 0,1-1 0 0 0,-1 1-1 0 0,1-1 1 0 0,-1 0 0 0 0,0 1-1 0 0,3-3 1 0 0,1 0-1 0 0,0 0 0 0 0,-1 0-1 0 0,8-8 1 0 0,-5 4 0 0 0,-1-1 0 0 0,0 0 0 0 0,0-1 0 0 0,-1 1 0 0 0,0-1 0 0 0,0 0 0 0 0,-1 0 0 0 0,-1-1 0 0 0,4-11 0 0 0,0-5 0 0 0,-2-1 0 0 0,4-34 0 0 0,-9 57 2 0 0,0 0-1 0 0,1-1 1 0 0,-2 1-1 0 0,1-1 1 0 0,-1 1-1 0 0,1 0 1 0 0,-1-1-1 0 0,0 1 1 0 0,-1 0-1 0 0,1 0 1 0 0,-1 0 0 0 0,1 0-1 0 0,-1 0 1 0 0,-1 0-1 0 0,1 0 1 0 0,0 1-1 0 0,-1-1 1 0 0,0 1-1 0 0,0 0 1 0 0,-4-4-1 0 0,3 3 1 0 0,0 1 0 0 0,-1 0 0 0 0,1 1 0 0 0,-1-1 0 0 0,1 1 0 0 0,-1-1-1 0 0,0 2 1 0 0,0-1 0 0 0,0 0 0 0 0,0 1 0 0 0,0 0 0 0 0,0 0 0 0 0,-1 0 0 0 0,1 1-1 0 0,0 0 1 0 0,-10 1 0 0 0,-1 0-28 0 0,1 2 0 0 0,-1 0 0 0 0,-26 9 0 0 0,35-9 4 0 0,1 0 1 0 0,-1-1-1 0 0,1 2 0 0 0,0-1 0 0 0,0 1 0 0 0,0 0 0 0 0,0 0 1 0 0,1 1-1 0 0,0 0 0 0 0,-9 10 0 0 0,-16 28-1228 0 0,10-12-4921 0 0,2-4-1559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54.865"/>
    </inkml:context>
    <inkml:brush xml:id="br0">
      <inkml:brushProperty name="width" value="0.05" units="cm"/>
      <inkml:brushProperty name="height" value="0.05" units="cm"/>
    </inkml:brush>
  </inkml:definitions>
  <inkml:trace contextRef="#ctx0" brushRef="#br0">102 91 9504 0 0,'0'0'858'0'0,"8"-14"205"0"0,-7 12-428 0 0,0 1 1 0 0,0-1-1 0 0,0 0 1 0 0,0 0-1 0 0,0 0 0 0 0,0 0 1 0 0,-1 0-1 0 0,2-4 3435 0 0,-4 8-3541 0 0,-3 2-348 0 0,1 1 0 0 0,-1 1 0 0 0,1-1 0 0 0,0 0 0 0 0,0 1 0 0 0,1 0 0 0 0,0 0-1 0 0,0 0 1 0 0,0 0 0 0 0,1 1 0 0 0,-4 11 0 0 0,-4 11 173 0 0,8-23-230 0 0,-1 0-1 0 0,1 0 1 0 0,1 0-1 0 0,-1 0 1 0 0,1 0-1 0 0,0 0 1 0 0,0 0-1 0 0,1 1 1 0 0,0 11-1 0 0,3 9 223 0 0,10 38 0 0 0,-13-63-345 0 0,1 0 0 0 0,0 0 0 0 0,-1 0 0 0 0,1 0 0 0 0,0-1 0 0 0,0 1 0 0 0,0 0 1 0 0,0-1-1 0 0,0 1 0 0 0,1 0 0 0 0,-1-1 0 0 0,0 0 0 0 0,1 1 0 0 0,-1-1 0 0 0,1 0 0 0 0,-1 0 0 0 0,4 2 0 0 0,-2-1 3 0 0,1-1 1 0 0,0 0-1 0 0,0 0 0 0 0,0 0 1 0 0,0 0-1 0 0,1-1 0 0 0,3 1 1 0 0,-2-1-5 0 0,0 0 1 0 0,0-1 0 0 0,-1 1 0 0 0,1-1-1 0 0,0-1 1 0 0,-1 1 0 0 0,1-1 0 0 0,0 0 0 0 0,-1 0-1 0 0,0-1 1 0 0,0 1 0 0 0,0-1 0 0 0,0 0-1 0 0,9-8 1 0 0,-5 4-1 0 0,-1-1 0 0 0,0 0 0 0 0,0 0 0 0 0,-1-1-1 0 0,0 0 1 0 0,11-18 0 0 0,-16 23 0 0 0,9-17 17 0 0,18-41-1 0 0,-27 55-13 0 0,0 1-1 0 0,0-1 1 0 0,0 0 0 0 0,-1 0-1 0 0,0 1 1 0 0,-1-1-1 0 0,1 0 1 0 0,-1 0-1 0 0,0 0 1 0 0,-1 0 0 0 0,-1-9-1 0 0,1 13-2 0 0,0-1 0 0 0,1 1 0 0 0,-1-1 0 0 0,0 1 0 0 0,0 0 0 0 0,0 0 0 0 0,0 0 0 0 0,-1-1 0 0 0,0 1 0 0 0,1 1 0 0 0,-1-1 0 0 0,0 0 0 0 0,0 0 0 0 0,0 1 0 0 0,-1-1 0 0 0,1 1 0 0 0,-4-3 0 0 0,1 1-13 0 0,-1 1-1 0 0,0 0 1 0 0,0 0-1 0 0,-1 0 1 0 0,1 1-1 0 0,0 0 0 0 0,-1 0 1 0 0,0 0-1 0 0,1 1 1 0 0,-1 0-1 0 0,0 1 1 0 0,-12 0-1 0 0,4 0-27 0 0,0 2 0 0 0,1 0-1 0 0,0 1 1 0 0,-1 0 0 0 0,-13 6-1 0 0,17-5-7 0 0,1 0-1 0 0,-1 1 1 0 0,-15 10 0 0 0,0 6-1482 0 0,24-19 760 0 0,0 0-1 0 0,0 1 1 0 0,0-1 0 0 0,1 1 0 0 0,-1 0-1 0 0,1-1 1 0 0,-2 5 0 0 0,0 9-6698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55.487"/>
    </inkml:context>
    <inkml:brush xml:id="br0">
      <inkml:brushProperty name="width" value="0.05" units="cm"/>
      <inkml:brushProperty name="height" value="0.05" units="cm"/>
    </inkml:brush>
  </inkml:definitions>
  <inkml:trace contextRef="#ctx0" brushRef="#br0">89 0 10136 0 0,'0'16'8354'0'0,"-1"-15"-7595"0"0,-12 21 1068 0 0,-11 27 0 0 0,15-29-1348 0 0,5-12-255 0 0,1-1 0 0 0,0 0 0 0 0,0 1 1 0 0,1 0-1 0 0,0 0 0 0 0,-2 13 0 0 0,-4 15 298 0 0,6-27-488 0 0,-1 1 0 0 0,-1 21 0 0 0,4-28-34 0 0,0 0-1 0 0,0 0 1 0 0,0-1-1 0 0,1 1 1 0 0,-1 0-1 0 0,1 0 0 0 0,-1 0 1 0 0,1 0-1 0 0,0 0 1 0 0,0-1-1 0 0,1 1 1 0 0,-1 0-1 0 0,0-1 1 0 0,4 6-1 0 0,0-4 6 0 0,-1 0-1 0 0,0 0 0 0 0,1 0 0 0 0,0 0 1 0 0,0-1-1 0 0,0 0 0 0 0,0 0 1 0 0,1 0-1 0 0,-1-1 0 0 0,1 1 0 0 0,-1-1 1 0 0,1-1-1 0 0,0 1 0 0 0,0-1 1 0 0,0 0-1 0 0,8 0 0 0 0,-1 0 7 0 0,-1-1 1 0 0,1 0-1 0 0,-1-1 0 0 0,0-1 1 0 0,1 0-1 0 0,22-7 0 0 0,-26 6-19 0 0,0-1 0 0 0,-1 0 0 0 0,1-1 0 0 0,-1 0 0 0 0,0 0-1 0 0,0-1 1 0 0,9-8 0 0 0,-3 0-2 0 0,0 0 0 0 0,17-23-1 0 0,-26 31 11 0 0,0-1 0 0 0,-1 0 0 0 0,1 0 0 0 0,-1-1 0 0 0,-1 1 0 0 0,1-1 0 0 0,-1 0 0 0 0,3-14 0 0 0,-5 18 0 0 0,-1 0 0 0 0,0 0 0 0 0,1 0 0 0 0,-1 0 0 0 0,-1 0 0 0 0,1 0 0 0 0,-1 0 0 0 0,1 0 0 0 0,-1 1 0 0 0,0-1 0 0 0,-1 0 0 0 0,1 0 0 0 0,-1 1 0 0 0,1-1 0 0 0,-1 1 0 0 0,0-1 0 0 0,0 1 0 0 0,-1 0 0 0 0,1 0 0 0 0,-4-4 0 0 0,1 3 8 0 0,0 0-1 0 0,0 0 0 0 0,0 1 1 0 0,-1 0-1 0 0,1 0 1 0 0,-1 0-1 0 0,0 0 0 0 0,1 1 1 0 0,-1 0-1 0 0,0 0 1 0 0,-1 1-1 0 0,1 0 0 0 0,0 0 1 0 0,0 0-1 0 0,0 1 1 0 0,-12 0-1 0 0,-1 1-3 0 0,0 1-1 0 0,0 0 1 0 0,1 2 0 0 0,-25 7-1 0 0,31-8-136 0 0,0 1-1 0 0,-1 0 1 0 0,2 1-1 0 0,-1 1 0 0 0,1 0 1 0 0,-1 0-1 0 0,2 1 1 0 0,-1 0-1 0 0,1 1 1 0 0,-10 10-1 0 0,6 0-1269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07.294"/>
    </inkml:context>
    <inkml:brush xml:id="br0">
      <inkml:brushProperty name="width" value="0.05" units="cm"/>
      <inkml:brushProperty name="height" value="0.05" units="cm"/>
    </inkml:brush>
  </inkml:definitions>
  <inkml:trace contextRef="#ctx0" brushRef="#br0">40 1 2760 0 0,'-3'35'51'0'0,"1"-13"47"0"0,-5 28 0 0 0,-2-23 312 0 0,7-13 9617 0 0,1 1-6386 0 0,-4 16-2237 0 0,1-15-1034 0 0,2-1 1 0 0,0 1-1 0 0,0 0 1 0 0,2 0-1 0 0,0-1 1 0 0,0 1-1 0 0,5 24 1 0 0,-2-28-235 0 0,0 0 1 0 0,0 0 0 0 0,1 0 0 0 0,0-1 0 0 0,1 1 0 0 0,1-1-1 0 0,0 0 1 0 0,0-1 0 0 0,1 0 0 0 0,0 0 0 0 0,1 0-1 0 0,11 11 1 0 0,-15-19-114 0 0,0 1 1 0 0,0 0-1 0 0,0-1 0 0 0,0 1 0 0 0,1-1 0 0 0,-1-1 1 0 0,1 1-1 0 0,0 0 0 0 0,-1-1 0 0 0,1 0 0 0 0,5 0 1 0 0,-2 0-28 0 0,0 0 0 0 0,0 0 0 0 0,0-1 1 0 0,0-1-1 0 0,14-1 0 0 0,-18 1 5 0 0,0-1-1 0 0,-1 1 1 0 0,1-1 0 0 0,0 1-1 0 0,-1-1 1 0 0,1 0-1 0 0,-1-1 1 0 0,0 1 0 0 0,4-3-1 0 0,26-29-112 0 0,-16 16-162 0 0,-4 5 53 0 0,-1-1 0 0 0,-1-1 0 0 0,0 0 0 0 0,-1-1 0 0 0,-1 0-1 0 0,9-21 1 0 0,-15 30 217 0 0,0 0 0 0 0,-1 0 0 0 0,-1 0 0 0 0,1 0 0 0 0,-1-1 0 0 0,0 1 0 0 0,0-1 0 0 0,-1 1 0 0 0,0 0 0 0 0,-1-1 0 0 0,0 1 0 0 0,0-1 0 0 0,0 1 0 0 0,-1 0 0 0 0,0 0 0 0 0,-3-8 0 0 0,3 9 1 0 0,-1 0-1 0 0,0 1 0 0 0,0-1 1 0 0,0 0-1 0 0,-1 1 1 0 0,1 0-1 0 0,-2 0 1 0 0,1 0-1 0 0,0 0 0 0 0,-1 1 1 0 0,0-1-1 0 0,0 1 1 0 0,0 1-1 0 0,0-1 1 0 0,-1 1-1 0 0,1-1 0 0 0,-1 2 1 0 0,-11-5-1 0 0,9 4 8 0 0,1 1-1 0 0,-1 0 1 0 0,0 1 0 0 0,0 0-1 0 0,0 0 1 0 0,0 0-1 0 0,-1 1 1 0 0,1 0-1 0 0,0 1 1 0 0,0 0-1 0 0,0 0 1 0 0,0 1 0 0 0,0 0-1 0 0,1 0 1 0 0,-1 1-1 0 0,0 0 1 0 0,-9 5-1 0 0,-2 2 3 0 0,-10 7-1377 0 0,12-4-3259 0 0,3 5-2030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59.302"/>
    </inkml:context>
    <inkml:brush xml:id="br0">
      <inkml:brushProperty name="width" value="0.05" units="cm"/>
      <inkml:brushProperty name="height" value="0.05" units="cm"/>
    </inkml:brush>
  </inkml:definitions>
  <inkml:trace contextRef="#ctx0" brushRef="#br0">64 8 6448 0 0,'8'-8'12695'0'0,"-9"10"-12195"0"0,-1 0-359 0 0,0 0-1 0 0,1 0 1 0 0,-1 0-1 0 0,1 0 1 0 0,-1 0-1 0 0,1 0 0 0 0,0 1 1 0 0,-2 4-1 0 0,2-3-29 0 0,0 0 0 0 0,0 0-1 0 0,1 0 1 0 0,0-1 0 0 0,-1 1-1 0 0,1 0 1 0 0,1 0 0 0 0,0 8-1 0 0,0-9-69 0 0,-1 1 0 0 0,0-1-1 0 0,-1 1 1 0 0,1-1 0 0 0,-1 1-1 0 0,1-1 1 0 0,-1 1 0 0 0,0-1-1 0 0,0 1 1 0 0,0-1 0 0 0,-4 6-1 0 0,-4 19 96 0 0,2 4 120 0 0,4-13-303 0 0,-1 0 0 0 0,-9 26 0 0 0,7-28-1858 0 0,5-5-5600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6:59.902"/>
    </inkml:context>
    <inkml:brush xml:id="br0">
      <inkml:brushProperty name="width" value="0.05" units="cm"/>
      <inkml:brushProperty name="height" value="0.05" units="cm"/>
    </inkml:brush>
  </inkml:definitions>
  <inkml:trace contextRef="#ctx0" brushRef="#br0">17 34 1840 0 0,'-1'0'136'0'0,"-8"2"-30"0"0,2-5 4944 0 0,8 0-3254 0 0,4-7-2445 0 0,5-5 5381 0 0,-10 14-4544 0 0,0 1 0 0 0,2-2 1688 0 0,-2 2-1689 0 0,0 0 1 0 0,1-1 0 0 0,-1 1-1 0 0,0 0 1 0 0,0 0-1 0 0,1 0 1 0 0,-1 0 0 0 0,0 0-1 0 0,0 0 1 0 0,1 0 0 0 0,-1 0-1 0 0,0 0 1 0 0,0 0-1 0 0,1 0 1 0 0,-2 13 1913 0 0,-3 11-1485 0 0,0 0 0 0 0,2 0 0 0 0,0 27 0 0 0,2-17-629 0 0,-1-14-148 0 0,1 0 0 0 0,1-1 0 0 0,3 21 0 0 0,-1-29-677 0 0,-7 0-38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7:00.383"/>
    </inkml:context>
    <inkml:brush xml:id="br0">
      <inkml:brushProperty name="width" value="0.05" units="cm"/>
      <inkml:brushProperty name="height" value="0.05" units="cm"/>
    </inkml:brush>
  </inkml:definitions>
  <inkml:trace contextRef="#ctx0" brushRef="#br0">58 65 6448 0 0,'0'0'498'0'0,"-2"0"-119"0"0,-29-3 8958 0 0,30 4-8605 0 0,-1 4-449 0 0,0 1 0 0 0,0-1-1 0 0,0 1 1 0 0,1-1 0 0 0,-1 1-1 0 0,1 0 1 0 0,1-1 0 0 0,-1 1-1 0 0,1 0 1 0 0,0 0 0 0 0,0 0 0 0 0,1-1-1 0 0,-1 1 1 0 0,3 7 0 0 0,-1-2-101 0 0,1 1 0 0 0,1-1 0 0 0,0 0 0 0 0,0-1 1 0 0,1 1-1 0 0,9 13 0 0 0,-12-20-169 0 0,1-1 0 0 0,0 0 1 0 0,0 0-1 0 0,0 0 0 0 0,0-1 0 0 0,0 1 1 0 0,0-1-1 0 0,1 1 0 0 0,-1-1 0 0 0,1 0 1 0 0,-1-1-1 0 0,1 1 0 0 0,0-1 0 0 0,0 1 1 0 0,0-1-1 0 0,0 0 0 0 0,0 0 0 0 0,0-1 1 0 0,0 1-1 0 0,0-1 0 0 0,7 0 0 0 0,-6-1-13 0 0,1 1 0 0 0,-1-1 0 0 0,1 1 0 0 0,-1-2 0 0 0,1 1 0 0 0,-1-1-1 0 0,0 1 1 0 0,0-1 0 0 0,0-1 0 0 0,0 1 0 0 0,0-1 0 0 0,0 0 0 0 0,-1 0 0 0 0,1 0-1 0 0,6-7 1 0 0,-6 4 1 0 0,0-1 0 0 0,-1 1-1 0 0,1-1 1 0 0,-1 0 0 0 0,-1-1-1 0 0,1 1 1 0 0,-1-1-1 0 0,3-11 1 0 0,-3 9-13 0 0,-1-1 0 0 0,0 1 0 0 0,0-1 0 0 0,-1 0 0 0 0,-1-20 0 0 0,0 27 10 0 0,-1 0 0 0 0,1 0 0 0 0,-1 0 1 0 0,0 1-1 0 0,0-1 0 0 0,-1 0 0 0 0,1 1 1 0 0,-1-1-1 0 0,1 1 0 0 0,-1-1 1 0 0,0 1-1 0 0,0 0 0 0 0,-1 0 0 0 0,1 0 1 0 0,-1 0-1 0 0,0 0 0 0 0,1 0 0 0 0,-1 1 1 0 0,0-1-1 0 0,-1 1 0 0 0,1 0 0 0 0,0 0 1 0 0,-1 0-1 0 0,1 0 0 0 0,-1 1 0 0 0,1-1 1 0 0,-6 0-1 0 0,2 0 0 0 0,-1 0 0 0 0,1 1 0 0 0,-1 0 0 0 0,1 1 0 0 0,-1 0 0 0 0,0 0 0 0 0,1 0 0 0 0,-1 1 0 0 0,1 0-1 0 0,-1 0 1 0 0,1 1 0 0 0,-1 0 0 0 0,-6 4 0 0 0,4-2-158 0 0,0 0 0 0 0,-18 12-1 0 0,24-14 84 0 0,1 1 0 0 0,-1 0-1 0 0,1 0 1 0 0,0 1-1 0 0,0-1 1 0 0,0 0 0 0 0,0 1-1 0 0,1 0 1 0 0,-1 0 0 0 0,-1 4-1 0 0,-5 17-670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7:00.821"/>
    </inkml:context>
    <inkml:brush xml:id="br0">
      <inkml:brushProperty name="width" value="0.05" units="cm"/>
      <inkml:brushProperty name="height" value="0.05" units="cm"/>
    </inkml:brush>
  </inkml:definitions>
  <inkml:trace contextRef="#ctx0" brushRef="#br0">34 30 2760 0 0,'0'-1'6317'0'0,"-4"-5"-4353"0"0,-9-17 6577 0 0,12 32-7218 0 0,-1 1-815 0 0,1 1 1 0 0,-1 18 0 0 0,2-18-319 0 0,-1 0-1 0 0,0 1 1 0 0,-3 13 0 0 0,3-20-159 0 0,0 1 0 0 0,0-1 1 0 0,1 1-1 0 0,0-1 0 0 0,0 1 0 0 0,2 6 1 0 0,-2-5-9 0 0,1 0 1 0 0,-1 1 0 0 0,-1 10-1 0 0,-2 5-1529 0 0,2 2-3442 0 0,1-13-2365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7:01.171"/>
    </inkml:context>
    <inkml:brush xml:id="br0">
      <inkml:brushProperty name="width" value="0.05" units="cm"/>
      <inkml:brushProperty name="height" value="0.05" units="cm"/>
    </inkml:brush>
  </inkml:definitions>
  <inkml:trace contextRef="#ctx0" brushRef="#br0">35 0 11664 0 0,'0'0'1053'0'0,"0"2"-864"0"0,-1 6 412 0 0,0 0-1 0 0,0 0 0 0 0,-4 14 0 0 0,3-15-234 0 0,0-1-1 0 0,0 1 1 0 0,1 0-1 0 0,0 0 1 0 0,1-1-1 0 0,-1 1 1 0 0,1 0-1 0 0,1 7 1 0 0,3 19 616 0 0,-2 1-1 0 0,-1 37 1 0 0,-1-37-662 0 0,-1-26-212 0 0,0 0 0 0 0,0 0 1 0 0,-1 0-1 0 0,0 0 0 0 0,-6 14 0 0 0,-2 9-6590 0 0,10-23-403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57:05.386"/>
    </inkml:context>
    <inkml:brush xml:id="br0">
      <inkml:brushProperty name="width" value="0.05" units="cm"/>
      <inkml:brushProperty name="height" value="0.05" units="cm"/>
    </inkml:brush>
  </inkml:definitions>
  <inkml:trace contextRef="#ctx0" brushRef="#br0">97 0 8032 0 0,'0'0'1529'0'0,"-4"3"-128"0"0,-5 4 4987 0 0,6 2-5982 0 0,1 1 0 0 0,-1 1 1 0 0,1-1-1 0 0,1 0 0 0 0,0 0 0 0 0,1 1 0 0 0,0 10 0 0 0,-1-11-302 0 0,-2 5-32 0 0,0-5-52 0 0,2-4-8 0 0,0-3 0 0 0,0 1-1 0 0,1 0 0 0 0,-1 0 0 0 0,1 0 0 0 0,-1 0 0 0 0,1 1 0 0 0,1-1 0 0 0,-1 0 1 0 0,0 0-1 0 0,1 0 0 0 0,2 9 0 0 0,3 9-6 0 0,6 45 0 0 0,-6-28-5 0 0,-2-12 40 0 0,-1 38 0 0 0,3 20 35 0 0,4-11 13 0 0,9 52 5 0 0,-9-46-24 0 0,-8-56-74 0 0,-1-9 5 0 0,-1 1 0 0 0,-2 15 0 0 0,0-16 0 0 0,2 30 0 0 0,0 100-1 0 0,-1-15 13 0 0,1-32 49 0 0,0-5-5 0 0,2 46-56 0 0,0 1 0 0 0,-3-69 0 0 0,-1 0 0 0 0,10 121 0 0 0,-7-159 0 0 0,-3 39 0 0 0,-1 0 0 0 0,-1 40 0 0 0,0-62 0 0 0,7 96 0 0 0,1-60 15 0 0,-2-18 34 0 0,1 26-49 0 0,-3-74 0 0 0,-2 28 0 0 0,0 0 0 0 0,-6 326 0 0 0,3-270 54 0 0,1 76-44 0 0,-9 12 24 0 0,5-111 7 0 0,7-73-29 0 0,-1 0 1 0 0,0 0-1 0 0,0 0 1 0 0,-4 9-1 0 0,-5 16 33 0 0,-27 163 93 0 0,33-170-138 0 0,-1 33 0 0 0,4-36 0 0 0,-1 0 0 0 0,-7 28 0 0 0,7-36-13 0 0,-3 25-1 0 0,2-4-511 0 0,0-22 237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29.055"/>
    </inkml:context>
    <inkml:brush xml:id="br0">
      <inkml:brushProperty name="width" value="0.05" units="cm"/>
      <inkml:brushProperty name="height" value="0.05" units="cm"/>
    </inkml:brush>
  </inkml:definitions>
  <inkml:trace contextRef="#ctx0" brushRef="#br0">41 35 5064 0 0,'0'0'4441'0'0,"0"2"-3142"0"0,0 2-949 0 0,-1-1 0 0 0,1 1 0 0 0,-1 0 1 0 0,0 0-1 0 0,-1-1 0 0 0,1 1 0 0 0,-1 0 0 0 0,-2 3 1 0 0,2-2-135 0 0,-1 0 1 0 0,1 0 0 0 0,0-1 0 0 0,1 1 0 0 0,-2 6 0 0 0,-3 5 442 0 0,5-15-586 0 0,0 1 0 0 0,1-1 0 0 0,-1 0 0 0 0,0 1 0 0 0,1-1 0 0 0,-1 1 0 0 0,1-1 0 0 0,0 1 0 0 0,0-1 0 0 0,-1 4 0 0 0,-1 12 463 0 0,2-15-530 0 0,-1 0 0 0 0,1 1 1 0 0,0-1-1 0 0,0 0 1 0 0,0 0-1 0 0,0 0 1 0 0,0 0-1 0 0,0 0 0 0 0,0 0 1 0 0,1 1-1 0 0,-1-1 1 0 0,2 3-1 0 0,8 21 463 0 0,-6-16-71 0 0,0 0 1 0 0,8 16-1 0 0,-10-23-366 0 0,0 0-1 0 0,0 0 0 0 0,0-1 0 0 0,0 1 1 0 0,1-1-1 0 0,-1 1 0 0 0,1-1 0 0 0,-1 0 1 0 0,1 0-1 0 0,0 0 0 0 0,0 0 0 0 0,5 2 1 0 0,-4-3-30 0 0,-1 1 1 0 0,1-1 0 0 0,0 0-1 0 0,-1 0 1 0 0,7 1 0 0 0,-8-2-3 0 0,0 0 0 0 0,-1 0-1 0 0,1 0 1 0 0,0-1 0 0 0,0 1 0 0 0,0-1 0 0 0,0 1 0 0 0,-1-1 0 0 0,1 1 0 0 0,0-1 0 0 0,-1 0 0 0 0,1 0 0 0 0,-1 0-1 0 0,3-1 1 0 0,67-54 448 0 0,-69 54-463 0 0,1-1 0 0 0,0 0-1 0 0,-1 1 1 0 0,0-1 0 0 0,1 0 0 0 0,-1 0-1 0 0,0-1 1 0 0,-1 1 0 0 0,1 0-1 0 0,1-4 1 0 0,10-40-162 0 0,-5 18 130 0 0,-6 23 47 0 0,-1 1 0 0 0,1-1 0 0 0,-1 1 0 0 0,0-1 0 0 0,-1 1 0 0 0,1-1 0 0 0,-1 0 0 0 0,0 1 0 0 0,-1-1 0 0 0,1 1 0 0 0,-1-1 0 0 0,0 0 0 0 0,-4-10 0 0 0,4 14 18 0 0,0-1-1 0 0,0 0 0 0 0,0 1 1 0 0,0-1-1 0 0,0 1 0 0 0,-1 0 1 0 0,1-1-1 0 0,-1 1 0 0 0,0 0 0 0 0,1 0 1 0 0,-4-3-1 0 0,3 4 54 0 0,1 0 1 0 0,-1 0-1 0 0,0 0 1 0 0,0 1-1 0 0,1-1 1 0 0,-1 0-1 0 0,0 1 0 0 0,0-1 1 0 0,0 1-1 0 0,0 0 1 0 0,0-1-1 0 0,0 1 1 0 0,0 0-1 0 0,0 0 0 0 0,0 0 1 0 0,0 1-1 0 0,-3-1 1 0 0,-9 4 11 0 0,0 0 0 0 0,1 1 0 0 0,-1 1 0 0 0,1 0 1 0 0,-18 11-1 0 0,30-17-84 0 0,-6 5 1 0 0,0 0 0 0 0,0 0 0 0 0,-8 8 0 0 0,-7 7 0 0 0,9-10-1429 0 0,0-2-5717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29.774"/>
    </inkml:context>
    <inkml:brush xml:id="br0">
      <inkml:brushProperty name="width" value="0.05" units="cm"/>
      <inkml:brushProperty name="height" value="0.05" units="cm"/>
    </inkml:brush>
  </inkml:definitions>
  <inkml:trace contextRef="#ctx0" brushRef="#br0">52 4 3680 0 0,'0'0'284'0'0,"-4"7"-3"0"0,2 2 1073 0 0,0-2-330 0 0,0-1 0 0 0,0 1 0 0 0,-1-1-1 0 0,1 0 1 0 0,-5 7 0 0 0,5-8-819 0 0,0-1-1 0 0,0 1 0 0 0,1 0 0 0 0,-1 1 1 0 0,1-1-1 0 0,0 0 0 0 0,1 0 0 0 0,-1 0 1 0 0,1 1-1 0 0,0-1 0 0 0,1 0 0 0 0,-1 0 1 0 0,1 1-1 0 0,0-1 0 0 0,0 0 0 0 0,0 0 1 0 0,1 0-1 0 0,0 0 0 0 0,5 9 1 0 0,-4-10 11 0 0,1 0 1 0 0,0 0 0 0 0,1-1-1 0 0,-1 1 1 0 0,1-1-1 0 0,-1 0 1 0 0,1 0 0 0 0,0 0-1 0 0,0-1 1 0 0,0 0 0 0 0,11 3-1 0 0,-12-4-174 0 0,0-1-1 0 0,0 0 0 0 0,0 0 1 0 0,0 0-1 0 0,0 0 0 0 0,0-1 1 0 0,0 0-1 0 0,0 0 0 0 0,-1 0 1 0 0,1 0-1 0 0,0 0 0 0 0,0-1 1 0 0,-1 0-1 0 0,1 1 0 0 0,-1-1 1 0 0,1-1-1 0 0,-1 1 0 0 0,0 0 1 0 0,0-1-1 0 0,4-4 0 0 0,-1 0-13 0 0,-1-1 0 0 0,-1 1 0 0 0,1-1 0 0 0,4-13 0 0 0,-8 17-29 0 0,0 1 0 0 0,0-1 0 0 0,0 0 0 0 0,0 1 1 0 0,-1-1-1 0 0,0 0 0 0 0,0 0 0 0 0,0 1 0 0 0,0-1 1 0 0,-1 0-1 0 0,1 0 0 0 0,-1 1 0 0 0,-1-5 0 0 0,0 1 3 0 0,-1 1 0 0 0,0-1 0 0 0,0 1 0 0 0,0 0 0 0 0,0 0-1 0 0,-1 0 1 0 0,-8-10 0 0 0,10 15 5 0 0,1-1 1 0 0,-1 0-1 0 0,1 1 0 0 0,-1-1 1 0 0,0 1-1 0 0,0 0 0 0 0,0-1 0 0 0,0 1 1 0 0,0 0-1 0 0,0 0 0 0 0,0 0 1 0 0,0 1-1 0 0,0-1 0 0 0,0 0 0 0 0,0 1 1 0 0,-1-1-1 0 0,1 1 0 0 0,0 0 1 0 0,0 0-1 0 0,-1 0 0 0 0,1 0 0 0 0,0 0 1 0 0,0 0-1 0 0,-1 1 0 0 0,1-1 0 0 0,0 1 1 0 0,-3 0-1 0 0,-3 3 5 0 0,4-3-2 0 0,0 1-1 0 0,0-1 1 0 0,0 1-1 0 0,0 0 1 0 0,0 1-1 0 0,1-1 1 0 0,-4 4-1 0 0,-13 10 41 0 0,16-14-55 0 0,0 1 1 0 0,1 0-1 0 0,-1 0 0 0 0,1 0 1 0 0,0 0-1 0 0,0 1 1 0 0,0-1-1 0 0,0 1 1 0 0,-2 4-1 0 0,-3 9-522 0 0,-1-1-209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0.731"/>
    </inkml:context>
    <inkml:brush xml:id="br0">
      <inkml:brushProperty name="width" value="0.05" units="cm"/>
      <inkml:brushProperty name="height" value="0.05" units="cm"/>
    </inkml:brush>
  </inkml:definitions>
  <inkml:trace contextRef="#ctx0" brushRef="#br0">30 70 3224 0 0,'0'19'240'0'0,"-2"-25"676"0"0,-1 7-690 0 0,-6 13 4818 0 0,-2 3-1446 0 0,11-16-3519 0 0,0-1 0 0 0,0 1-1 0 0,0-1 1 0 0,0 1 0 0 0,0-1 0 0 0,0 1 0 0 0,0 0 0 0 0,0-1 0 0 0,0 1 0 0 0,0-1 0 0 0,0 1 0 0 0,0-1 0 0 0,-1 1 0 0 0,1-1 0 0 0,0 1 0 0 0,-1 0 0 0 0,1 0-50 0 0,0-1-1 0 0,-1 0 1 0 0,1 1 0 0 0,0-1 0 0 0,0 0-1 0 0,0 0 1 0 0,0 1 0 0 0,-1-1-1 0 0,1 0 1 0 0,0 1 0 0 0,0-1 0 0 0,0 1-1 0 0,0-1 1 0 0,0 0 0 0 0,0 1-1 0 0,0-1 1 0 0,0 0 0 0 0,0 1 0 0 0,0-1-1 0 0,0 0 1 0 0,0 1 0 0 0,0-1 0 0 0,0 0-1 0 0,0 1 1 0 0,0-1 0 0 0,1 0-1 0 0,-1 1 1 0 0,0-1 0 0 0,0 0 0 0 0,0 1-1 0 0,0-1 1 0 0,1 0 0 0 0,-1 1-1 0 0,0-1 1 0 0,0 0 0 0 0,1 0 0 0 0,-1 1-1 0 0,0-1 1 0 0,1 0 0 0 0,-1 0-1 0 0,0 0 1 0 0,1 1 0 0 0,8 4 427 0 0,7 4 112 0 0,-13-8-551 0 0,0-1-1 0 0,1 1 1 0 0,-1-1 0 0 0,0 0 0 0 0,0 0 0 0 0,0 0-1 0 0,1 0 1 0 0,-1-1 0 0 0,0 1 0 0 0,4-2 0 0 0,4 0-4 0 0,-7 1-7 0 0,0 0 0 0 0,0 0 0 0 0,0 0 0 0 0,0 0 0 0 0,0 0-1 0 0,0-1 1 0 0,-1 0 0 0 0,1 0 0 0 0,0 0 0 0 0,4-4-1 0 0,-4 4 17 0 0,0-2 0 0 0,-1 1 0 0 0,1 0 0 0 0,-1-1 0 0 0,0 0-1 0 0,0 1 1 0 0,0-1 0 0 0,0 0 0 0 0,0-1 0 0 0,-1 1 0 0 0,0 0-1 0 0,3-9 1 0 0,-5 11-20 0 0,1 0-1 0 0,-1 0 1 0 0,1 0-1 0 0,-1 0 1 0 0,0 0-1 0 0,0 0 0 0 0,0 0 1 0 0,0 0-1 0 0,0 0 1 0 0,0 0-1 0 0,-1 0 1 0 0,1 0-1 0 0,-1 0 1 0 0,1 0-1 0 0,-1 0 1 0 0,0 0-1 0 0,0 0 1 0 0,0 1-1 0 0,0-1 0 0 0,0 0 1 0 0,0 0-1 0 0,0 1 1 0 0,-1-1-1 0 0,1 1 1 0 0,0-1-1 0 0,-1 1 1 0 0,0 0-1 0 0,1-1 1 0 0,-1 1-1 0 0,0 0 1 0 0,1 0-1 0 0,-4-1 0 0 0,0-1 200 0 0,0 1 0 0 0,0 0 0 0 0,1 0 0 0 0,-1 1 0 0 0,-9-3 0 0 0,13 4-194 0 0,-1 0-1 0 0,0 0 1 0 0,0 0-1 0 0,0 0 0 0 0,1 0 1 0 0,-1 0-1 0 0,0 1 1 0 0,0-1-1 0 0,1 0 0 0 0,-1 1 1 0 0,0 0-1 0 0,1-1 1 0 0,-1 1-1 0 0,0 0 0 0 0,1 0 1 0 0,-1 0-1 0 0,1 0 1 0 0,0 0-1 0 0,-1 0 0 0 0,1 0 1 0 0,-2 2-1 0 0,-12 11-344 0 0,11-10-125 0 0,-1 1 0 0 0,0 0 1 0 0,-6 8-1 0 0,0 1-5522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1.887"/>
    </inkml:context>
    <inkml:brush xml:id="br0">
      <inkml:brushProperty name="width" value="0.05" units="cm"/>
      <inkml:brushProperty name="height" value="0.05" units="cm"/>
    </inkml:brush>
  </inkml:definitions>
  <inkml:trace contextRef="#ctx0" brushRef="#br0">13 153 3680 0 0,'5'-6'11147'0'0,"-4"6"-10647"0"0,8-1 2259 0 0,1-3-2364 0 0,0 0-1 0 0,0-1 1 0 0,12-8 0 0 0,-18 10-317 0 0,0 0 0 0 0,0 0 0 0 0,0 0 0 0 0,0-1 0 0 0,-1 1 0 0 0,1-1 0 0 0,-1 0 0 0 0,0 0 0 0 0,0-1 0 0 0,2-4 0 0 0,26-51 278 0 0,-23 49-569 0 0,-8 11 220 0 0,0 0 1 0 0,0 0-1 0 0,0 0 0 0 0,-1 0 1 0 0,1 0-1 0 0,0 0 0 0 0,0 0 1 0 0,0 0-1 0 0,0 0 0 0 0,0 0 1 0 0,-1 0-1 0 0,1 0 0 0 0,0 0 0 0 0,0 0 1 0 0,0 0-1 0 0,0 0 0 0 0,0 0 1 0 0,-1 0-1 0 0,1 0 0 0 0,0-1 1 0 0,0 1-1 0 0,0 0 0 0 0,0 0 1 0 0,0 0-1 0 0,0 0 0 0 0,0 0 1 0 0,0 0-1 0 0,0 0 0 0 0,-1-1 1 0 0,1 1-1 0 0,0 0 0 0 0,0 0 0 0 0,0 0 1 0 0,0 0-1 0 0,0 0 0 0 0,0-1 1 0 0,0 1-1 0 0,0 0 0 0 0,-3 4 28 0 0,1 0-1 0 0,0 1 0 0 0,-1-1 0 0 0,1 1 0 0 0,-1 5 1 0 0,1-4-3 0 0,0-1 1 0 0,0 0-1 0 0,0 0 1 0 0,-4 6-1 0 0,4-8-19 0 0,1 0-1 0 0,0 0 0 0 0,-1 0 1 0 0,1 1-1 0 0,1-1 1 0 0,-1 0-1 0 0,0 1 0 0 0,1-1 1 0 0,0 4-1 0 0,-4 15 4 0 0,-20 74 119 0 0,23-93-92 0 0,-3 3-47 0 0,3-4-55 0 0,-2 2 23 0 0,2-3-68 0 0,-16 3 39 0 0,3-2 89 0 0,10-3-200 0 0,-39 4 153 0 0,42-3 278 0 0,9 0-441 0 0,3 0 193 0 0,-4 0 17 0 0,-1 0-1 0 0,0 0 1 0 0,1 0-1 0 0,11-3 0 0 0,-15 2-9 0 0,0 1 0 0 0,0-1 0 0 0,-1 1 0 0 0,1 0 0 0 0,0 0 0 0 0,0 0 0 0 0,0 0 0 0 0,-1 1 0 0 0,5 0 0 0 0,19 1 210 0 0,3-6 47 0 0,-20 2 84 0 0,0 0 0 0 0,16 0 0 0 0,12 2-620 0 0,-36 0-64 0 0,12 19-10004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07.905"/>
    </inkml:context>
    <inkml:brush xml:id="br0">
      <inkml:brushProperty name="width" value="0.05" units="cm"/>
      <inkml:brushProperty name="height" value="0.05" units="cm"/>
    </inkml:brush>
  </inkml:definitions>
  <inkml:trace contextRef="#ctx0" brushRef="#br0">134 100 3224 0 0,'-10'-7'269'0'0,"-6"-2"465"0"0,-1 7 3076 0 0,15 2-3067 0 0,-1 0 0 0 0,1 1-1 0 0,-1-1 1 0 0,1 1 0 0 0,0-1 0 0 0,-1 1-1 0 0,-3 2 1 0 0,-9 2 1516 0 0,14-4-2049 0 0,-1 0 1 0 0,0 1-1 0 0,1-1 0 0 0,-1 0 0 0 0,1 0 1 0 0,-1 1-1 0 0,1-1 0 0 0,0 1 0 0 0,-1-1 1 0 0,1 1-1 0 0,-2 3 0 0 0,-10 19 1112 0 0,11-20-1184 0 0,1 0 0 0 0,-1-1-1 0 0,1 1 1 0 0,0 0-1 0 0,-1 8 1 0 0,-3 11 322 0 0,3-19-389 0 0,1 1 0 0 0,0 0 0 0 0,0 0 1 0 0,0 0-1 0 0,1 0 0 0 0,-1 0 0 0 0,1 0 0 0 0,0-1 1 0 0,1 1-1 0 0,-1 0 0 0 0,2 6 0 0 0,1 17 185 0 0,-2-20-154 0 0,0-1 1 0 0,0 1-1 0 0,0 0 1 0 0,5 14-1 0 0,-3-15-40 0 0,1 0 0 0 0,0 0 0 0 0,-1 0 0 0 0,2-1 0 0 0,-1 0-1 0 0,1 1 1 0 0,9 7 0 0 0,-12-11-62 0 0,1-1 0 0 0,0 0 0 0 0,0 1 0 0 0,0-1 0 0 0,0 0 1 0 0,0-1-1 0 0,0 1 0 0 0,1-1 0 0 0,-1 1 0 0 0,1-1 0 0 0,-1 0 0 0 0,1 0 0 0 0,-1 0 0 0 0,1-1 0 0 0,-1 1 0 0 0,1-1 0 0 0,6 0 0 0 0,-7 0 0 0 0,1 0 0 0 0,-1-1 0 0 0,0 1 0 0 0,0 0 0 0 0,0-1 0 0 0,0 0 0 0 0,1 0 0 0 0,-1 0 0 0 0,0 0 0 0 0,-1 0 0 0 0,1-1 0 0 0,4-2 0 0 0,2-1 0 0 0,0 0 0 0 0,0 0 0 0 0,-1 0 0 0 0,1 0 0 0 0,-1-1 0 0 0,0 0 0 0 0,0-1 0 0 0,-1 0 0 0 0,0 0 0 0 0,0-1 0 0 0,-1 1 0 0 0,10-16 0 0 0,-4 3 26 0 0,-1 2-56 0 0,0-1 0 0 0,-1 0 0 0 0,-1-1 0 0 0,9-24 0 0 0,-17 38-36 0 0,1 1 0 0 0,-1-1 1 0 0,0 0-1 0 0,0 0 1 0 0,-1 0-1 0 0,0 1 0 0 0,0-1 1 0 0,0 0-1 0 0,-1 0 1 0 0,0 0-1 0 0,0 1 0 0 0,0-1 1 0 0,0 0-1 0 0,-1 1 0 0 0,0-1 1 0 0,-1 1-1 0 0,1 0 1 0 0,-1 0-1 0 0,0 0 0 0 0,-6-8 1 0 0,5 8 63 0 0,-1 1 0 0 0,1 0 0 0 0,-1 0 1 0 0,0 0-1 0 0,0 0 0 0 0,-1 1 0 0 0,1 0 1 0 0,-1 0-1 0 0,1 1 0 0 0,-1-1 1 0 0,0 1-1 0 0,0 1 0 0 0,0-1 0 0 0,0 1 1 0 0,0 0-1 0 0,0 0 0 0 0,-1 1 0 0 0,1-1 1 0 0,0 2-1 0 0,0-1 0 0 0,0 1 0 0 0,-9 1 1 0 0,3 1-64 0 0,-2 0-36 0 0,-1 1 0 0 0,-18 8 0 0 0,28-10 97 0 0,0 1 0 0 0,0 0-1 0 0,0 0 1 0 0,0 0 0 0 0,1 0 0 0 0,-1 1 0 0 0,1 0 0 0 0,0 0 0 0 0,-6 8-1 0 0,5-6-116 0 0,4-5 56 0 0,-1 0-1 0 0,1 1 1 0 0,-1-1-1 0 0,1 1 1 0 0,0-1-1 0 0,0 1 0 0 0,0 0 1 0 0,0 0-1 0 0,0-1 1 0 0,0 1-1 0 0,1 0 1 0 0,-1 0-1 0 0,1 0 1 0 0,-1 0-1 0 0,1 0 0 0 0,0 0 1 0 0,-1 0-1 0 0,1 2 1 0 0,4 7-7120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2.562"/>
    </inkml:context>
    <inkml:brush xml:id="br0">
      <inkml:brushProperty name="width" value="0.05" units="cm"/>
      <inkml:brushProperty name="height" value="0.05" units="cm"/>
    </inkml:brush>
  </inkml:definitions>
  <inkml:trace contextRef="#ctx0" brushRef="#br0">40 0 9816 0 0,'7'29'448'0'0,"-7"-29"-434"0"0,0 0 0 0 0,0 1 0 0 0,0-1 1 0 0,0 0-1 0 0,0 0 0 0 0,0 1 0 0 0,1-1 1 0 0,-1 0-1 0 0,0 0 0 0 0,0 1 0 0 0,0-1 1 0 0,0 0-1 0 0,0 0 0 0 0,0 1 0 0 0,0-1 0 0 0,0 0 1 0 0,0 0-1 0 0,0 1 0 0 0,0-1 0 0 0,-1 0 1 0 0,1 1-1 0 0,0-1 0 0 0,0 0 0 0 0,0 0 1 0 0,0 1-1 0 0,0-1 0 0 0,0 0 0 0 0,-1 0 1 0 0,1 0-1 0 0,0 1 0 0 0,-2 1-2 0 0,0 0-1 0 0,0 1 1 0 0,1-1 0 0 0,-1 1-1 0 0,1-1 1 0 0,-1 1 0 0 0,1 0-1 0 0,0 0 1 0 0,0-1-1 0 0,0 1 1 0 0,0 0 0 0 0,1 0-1 0 0,-1 0 1 0 0,1 5 0 0 0,0-5 58 0 0,-1 0 1 0 0,1 0-1 0 0,-1-1 1 0 0,1 1 0 0 0,-1 0-1 0 0,0-1 1 0 0,0 1 0 0 0,0 0-1 0 0,0-1 1 0 0,-3 4-1 0 0,3-3 59 0 0,-1 0 0 0 0,0 0 0 0 0,1 0 0 0 0,0 0 1 0 0,0 1-1 0 0,-1 5 0 0 0,1-2 125 0 0,-1-1 82 0 0,1 1 0 0 0,0-1 0 0 0,0 1 0 0 0,1-1 0 0 0,0 0 1 0 0,0 1-1 0 0,1-1 0 0 0,-1 1 0 0 0,1-1 0 0 0,1 0 0 0 0,-1 1 0 0 0,4 6 0 0 0,1 0 162 0 0,-4-7-207 0 0,1 0 0 0 0,1 0 0 0 0,4 7 0 0 0,-7-12-232 0 0,0 1 1 0 0,1-1 0 0 0,-1 1 0 0 0,1-1 0 0 0,-1 1 0 0 0,1-1-1 0 0,0 0 1 0 0,-1 0 0 0 0,1 1 0 0 0,0-2 0 0 0,0 1 0 0 0,0 0-1 0 0,0 0 1 0 0,3 0 0 0 0,5 1 92 0 0,0-1 0 0 0,0 0 0 0 0,0 0 1 0 0,0-2-1 0 0,1 1 0 0 0,-1-1 0 0 0,0 0 0 0 0,0-1 0 0 0,0 0 0 0 0,15-6 0 0 0,-22 7-147 0 0,0-1 0 0 0,-1 1 0 0 0,1-1-1 0 0,0 0 1 0 0,-1 0 0 0 0,1 0 0 0 0,-1 0-1 0 0,1 0 1 0 0,-1 0 0 0 0,0-1 0 0 0,3-3-1 0 0,7-8 3 0 0,-8 10-7 0 0,-1-1 0 0 0,1 0 0 0 0,-1 0 0 0 0,1 0 0 0 0,-1 0 0 0 0,-1 0 0 0 0,1 0 0 0 0,-1-1 0 0 0,0 0 0 0 0,1-6 0 0 0,-1 7 0 0 0,-1 1 0 0 0,-1-1 0 0 0,1 0 0 0 0,-1 1 0 0 0,0-1 0 0 0,0 0 0 0 0,0 0 0 0 0,0 1 0 0 0,-1-1 0 0 0,0 0 0 0 0,0 1 0 0 0,0-1 0 0 0,-3-5 0 0 0,2 8 17 0 0,1-1-1 0 0,-1 1 0 0 0,0-1 1 0 0,0 1-1 0 0,0 0 0 0 0,0 0 1 0 0,-1 0-1 0 0,1 0 0 0 0,0 0 0 0 0,-1 0 1 0 0,1 1-1 0 0,-1-1 0 0 0,0 1 1 0 0,0 0-1 0 0,1 0 0 0 0,-1 0 1 0 0,0 0-1 0 0,0 0 0 0 0,-5 0 1 0 0,-4-3 47 0 0,10 4-79 0 0,0 0 1 0 0,0 0-1 0 0,0 0 1 0 0,0 0-1 0 0,0 0 1 0 0,0 0-1 0 0,0 1 0 0 0,-1-1 1 0 0,1 1-1 0 0,0-1 1 0 0,0 1-1 0 0,1 0 1 0 0,-5 2-1 0 0,-27 16 57 0 0,26-14 179 0 0,-59 32 513 0 0,64-36-848 0 0,1 0 0 0 0,-1 0 0 0 0,1 0 0 0 0,0 0 1 0 0,-1 1-1 0 0,1-1 0 0 0,0 0 0 0 0,0 1 0 0 0,0-1 0 0 0,0 0 0 0 0,0 1 0 0 0,0-1 0 0 0,1 1 0 0 0,-1 0 0 0 0,0-1 0 0 0,0 3 0 0 0,-4 8-909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3.390"/>
    </inkml:context>
    <inkml:brush xml:id="br0">
      <inkml:brushProperty name="width" value="0.05" units="cm"/>
      <inkml:brushProperty name="height" value="0.05" units="cm"/>
    </inkml:brush>
  </inkml:definitions>
  <inkml:trace contextRef="#ctx0" brushRef="#br0">33 27 10136 0 0,'0'0'1182'0'0,"-1"1"-627"0"0,-9 13 720 0 0,-8 13 1578 0 0,18-26-2786 0 0,-1 1 0 0 0,0-1 0 0 0,1 1 0 0 0,0-1 0 0 0,-1 1 0 0 0,1-1 0 0 0,0 1 0 0 0,0-1 0 0 0,-1 1 0 0 0,1 0 0 0 0,0-1 0 0 0,1 1 0 0 0,-1-1 0 0 0,0 1 0 0 0,0-1 0 0 0,1 1 0 0 0,0 2 0 0 0,-1-3-80 0 0,2 3 109 0 0,0 0 1 0 0,-1 1-1 0 0,1-1 1 0 0,1 0-1 0 0,-1 0 0 0 0,1 0 1 0 0,-1 0-1 0 0,1 0 1 0 0,0-1-1 0 0,1 1 1 0 0,-1-1-1 0 0,5 4 0 0 0,-3-4-33 0 0,-1 0 0 0 0,1-1 0 0 0,-1 0 0 0 0,1 0 0 0 0,0 0 0 0 0,0 0 0 0 0,0-1 0 0 0,0 1 0 0 0,0-1 0 0 0,0-1 0 0 0,0 1 0 0 0,0-1 0 0 0,0 0 0 0 0,0 0 0 0 0,0 0 0 0 0,0-1-1 0 0,1 1 1 0 0,6-3 0 0 0,-1 0-233 0 0,1-1 0 0 0,-1 0 0 0 0,0-1-1 0 0,0 0 1 0 0,0 0 0 0 0,17-13-1 0 0,-26 16 173 0 0,0 0-1 0 0,0 0 0 0 0,0-1 0 0 0,0 1 0 0 0,-1-1 0 0 0,1 1 0 0 0,-1-1 0 0 0,1 1 0 0 0,-1-1 1 0 0,1-3-1 0 0,4-8 89 0 0,-5 11-82 0 0,0 1-1 0 0,0-1 0 0 0,0 1 1 0 0,-1-1-1 0 0,1 1 1 0 0,-1-1-1 0 0,0 1 1 0 0,0-1-1 0 0,0 0 1 0 0,0-2-1 0 0,0 3-4 0 0,0 0 1 0 0,-1 1-1 0 0,1-1 0 0 0,0 0 1 0 0,0 1-1 0 0,-1-1 0 0 0,1 0 1 0 0,-1 1-1 0 0,0-1 0 0 0,1 1 0 0 0,-1-1 1 0 0,0 1-1 0 0,0 0 0 0 0,0-1 1 0 0,0 1-1 0 0,0 0 0 0 0,-2-2 0 0 0,-3-1-13 0 0,4 2 15 0 0,-1 0-1 0 0,1 0 0 0 0,-1 0 0 0 0,0 1 0 0 0,1-1 0 0 0,-1 1 0 0 0,0 0 0 0 0,0 0 0 0 0,0 0 1 0 0,0 0-1 0 0,0 0 0 0 0,0 1 0 0 0,0-1 0 0 0,0 1 0 0 0,0 0 0 0 0,0 0 0 0 0,-5 0 0 0 0,-1 3 10 0 0,0 0-1 0 0,0 0 0 0 0,0 1 0 0 0,-13 8 0 0 0,18-10-205 0 0,0 1 1 0 0,0 0-1 0 0,0 0 0 0 0,1 0 1 0 0,-1 1-1 0 0,0-1 0 0 0,1 1 1 0 0,0 0-1 0 0,0 0 0 0 0,-3 6 1 0 0,-3 8-5854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3.984"/>
    </inkml:context>
    <inkml:brush xml:id="br0">
      <inkml:brushProperty name="width" value="0.05" units="cm"/>
      <inkml:brushProperty name="height" value="0.05" units="cm"/>
    </inkml:brush>
  </inkml:definitions>
  <inkml:trace contextRef="#ctx0" brushRef="#br0">124 3 5528 0 0,'-12'8'584'0'0,"2"-2"286"0"0,9-6-734 0 0,1 0 1 0 0,-1 0-1 0 0,0 1 1 0 0,1-1 0 0 0,-1 0-1 0 0,0 1 1 0 0,1-1-1 0 0,-1 1 1 0 0,1-1 0 0 0,-1 1-1 0 0,1-1 1 0 0,-1 1-1 0 0,-3 3 3808 0 0,-2-1-3592 0 0,1 1 0 0 0,0-1 0 0 0,0 1 0 0 0,1-1 1 0 0,-1 2-1 0 0,1-1 0 0 0,0 0 0 0 0,0 1 0 0 0,-4 6 0 0 0,4-6-173 0 0,2 1-1 0 0,-1 0 1 0 0,1 0-1 0 0,0 0 1 0 0,0 0-1 0 0,-1 10 1 0 0,-3 9 575 0 0,-7 26 483 0 0,12-47-1319 0 0,1 0 1 0 0,-1 0 0 0 0,1 1-1 0 0,0-1 1 0 0,0 0-1 0 0,0 0 1 0 0,1 0 0 0 0,0 0-1 0 0,0 0 1 0 0,1 5-1 0 0,4 0 41 0 0,-5-6 58 0 0,3 2 1 0 0,14 2 74 0 0,22 3-71 0 0,-38-9-15 0 0,0-1-1 0 0,-1 0 1 0 0,1 0-1 0 0,0 1 0 0 0,0-1 1 0 0,-1 0-1 0 0,1-1 1 0 0,0 1-1 0 0,-1 0 1 0 0,1 0-1 0 0,0-1 1 0 0,-1 1-1 0 0,1-1 1 0 0,0 0-1 0 0,2 0 1 0 0,2-2 13 0 0,0 1-14 0 0,-4 2-5 0 0,0 0 0 0 0,0-1 1 0 0,-1 1-1 0 0,1-1 0 0 0,0 1 0 0 0,0-1 1 0 0,-1 0-1 0 0,1 1 0 0 0,0-1 0 0 0,-1 0 1 0 0,1 0-1 0 0,-1-1 0 0 0,1 1 0 0 0,-1 0 0 0 0,0 0 1 0 0,1-1-1 0 0,-1 1 0 0 0,0-1 0 0 0,0 1 1 0 0,0-1-1 0 0,0 1 0 0 0,0-1 0 0 0,1-3 0 0 0,11-26 0 0 0,-1-1 0 0 0,14-67 0 0 0,-26 97 0 0 0,0 0 0 0 0,0 0 0 0 0,0 0 0 0 0,0-1 0 0 0,-1 1 0 0 0,1 0 0 0 0,-1 0 0 0 0,1 0 0 0 0,-1 0 0 0 0,0 0 0 0 0,0 0 0 0 0,-1-2 0 0 0,-3-11 0 0 0,4 13 3 0 0,0 0 0 0 0,0 0 0 0 0,0-1 0 0 0,0 1 0 0 0,0 0 0 0 0,0 0 0 0 0,-1 0 0 0 0,1 0 0 0 0,0 0 0 0 0,-1 0 0 0 0,0 1 0 0 0,0-1 0 0 0,1 0-1 0 0,-1 1 1 0 0,0-1 0 0 0,0 1 0 0 0,0 0 0 0 0,0 0 0 0 0,-1 0 0 0 0,1 0 0 0 0,0 0 0 0 0,0 0 0 0 0,-1 0 0 0 0,1 1 0 0 0,0-1 0 0 0,-1 1 0 0 0,1 0 0 0 0,-1-1 0 0 0,1 1-1 0 0,-1 0 1 0 0,1 1 0 0 0,0-1 0 0 0,-1 0 0 0 0,1 1 0 0 0,0-1 0 0 0,-1 1 0 0 0,1 0 0 0 0,0 0 0 0 0,-5 2 0 0 0,-14 8 10 0 0,16-10-21 0 0,1 1 0 0 0,-1 0 0 0 0,1 1 0 0 0,0-1 1 0 0,0 1-1 0 0,0 0 0 0 0,0-1 0 0 0,0 2 1 0 0,0-1-1 0 0,1 0 0 0 0,0 1 0 0 0,0 0 0 0 0,0 0 1 0 0,-4 5-1 0 0,-2 18-280 0 0,-4 8-22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38.731"/>
    </inkml:context>
    <inkml:brush xml:id="br0">
      <inkml:brushProperty name="width" value="0.05" units="cm"/>
      <inkml:brushProperty name="height" value="0.05" units="cm"/>
    </inkml:brush>
  </inkml:definitions>
  <inkml:trace contextRef="#ctx0" brushRef="#br0">22 20 8352 0 0,'0'0'756'0'0,"-5"10"2121"0"0,-7 51 1134 0 0,9-46-3473 0 0,3-10-443 0 0,-1 0 0 0 0,1 0 0 0 0,0 0 0 0 0,0 0 0 0 0,1 0 0 0 0,-1 0 0 0 0,1 0-1 0 0,0 0 1 0 0,1 0 0 0 0,-1 0 0 0 0,1 0 0 0 0,0-1 0 0 0,0 1 0 0 0,1-1 0 0 0,-1 0 0 0 0,1 1 0 0 0,0-1 0 0 0,0 0-1 0 0,0 0 1 0 0,1-1 0 0 0,-1 1 0 0 0,1-1 0 0 0,0 0 0 0 0,0 0 0 0 0,0 0 0 0 0,7 4 0 0 0,-5-4-60 0 0,0 1 1 0 0,0-1-1 0 0,1-1 0 0 0,-1 1 1 0 0,1-1-1 0 0,-1 0 1 0 0,1-1-1 0 0,13 2 0 0 0,-15-2-35 0 0,-1-1 0 0 0,1 0 0 0 0,-1 0 0 0 0,1 0 0 0 0,0 0 0 0 0,-1-1 0 0 0,0 0 0 0 0,1 0 0 0 0,-1 0 0 0 0,1-1 0 0 0,-1 1 0 0 0,0-1 0 0 0,0 0 0 0 0,7-4 0 0 0,-7 3-11 0 0,6-3 58 0 0,0 0 1 0 0,-1 0-1 0 0,0-1 0 0 0,-1 0 1 0 0,1 0-1 0 0,6-9 0 0 0,-9 9 10 0 0,-3 4-53 0 0,0 0 0 0 0,-1 0 0 0 0,1-1 0 0 0,-1 1 0 0 0,0 0 0 0 0,0-1-1 0 0,0 0 1 0 0,-1 1 0 0 0,1-1 0 0 0,-1 0 0 0 0,1-4 0 0 0,2-6-8 0 0,-3 12 8 0 0,-1 0 0 0 0,1 0 0 0 0,-1 0 0 0 0,1 0 0 0 0,-1-1 0 0 0,0 1 0 0 0,1 0 0 0 0,-1 0 0 0 0,0 0 0 0 0,-1 0 0 0 0,1 0 0 0 0,0-1 0 0 0,-1 1 0 0 0,1 0 0 0 0,-1 0 0 0 0,-1-3 0 0 0,0 0-10 0 0,0 1 1 0 0,0 0-1 0 0,0 0 0 0 0,-1 1 0 0 0,0-1 0 0 0,0 0 0 0 0,0 1 0 0 0,0 0 0 0 0,0 0 0 0 0,-1 0 0 0 0,1 0 0 0 0,-1 0 0 0 0,0 0 0 0 0,0 1 0 0 0,0 0 0 0 0,0 0 0 0 0,0 0 0 0 0,-1 1 1 0 0,1-1-1 0 0,0 1 0 0 0,-6-1 0 0 0,4 0-23 0 0,-1 1-1 0 0,0 0 1 0 0,-13 0 0 0 0,18 1 87 0 0,0 0-1 0 0,0 0 1 0 0,0 0-1 0 0,1 0 1 0 0,-1 1-1 0 0,0-1 1 0 0,0 1-1 0 0,1-1 1 0 0,-1 1-1 0 0,0 0 1 0 0,1 0-1 0 0,-1-1 0 0 0,1 1 1 0 0,-1 0-1 0 0,1 1 1 0 0,-1-1-1 0 0,1 0 1 0 0,0 0-1 0 0,-1 0 1 0 0,0 3-1 0 0,-20 22 586 0 0,16-20-775 0 0,1 0 0 0 0,0 1 0 0 0,-7 11 0 0 0,6-8-360 0 0,-1-2-11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1.296"/>
    </inkml:context>
    <inkml:brush xml:id="br0">
      <inkml:brushProperty name="width" value="0.05" units="cm"/>
      <inkml:brushProperty name="height" value="0.05" units="cm"/>
    </inkml:brush>
  </inkml:definitions>
  <inkml:trace contextRef="#ctx0" brushRef="#br0">55 119 8576 0 0,'0'0'2477'0'0,"-13"0"-120"0"0,13 0-2257 0 0,-1 1 1 0 0,1-1-1 0 0,-1 0 0 0 0,0 0 0 0 0,1 0 0 0 0,-1 0 0 0 0,1 0 1 0 0,-1 1-1 0 0,1-1 0 0 0,-1 0 0 0 0,1 1 0 0 0,-1-1 0 0 0,1 0 1 0 0,-1 1-1 0 0,1-1 0 0 0,-1 0 0 0 0,1 1 0 0 0,0-1 0 0 0,-1 1 1 0 0,1-1-1 0 0,0 1 0 0 0,-1-1 0 0 0,1 1 0 0 0,0-1 0 0 0,-1 1 1 0 0,1-1-1 0 0,0 1 0 0 0,0-1 0 0 0,0 1 0 0 0,0 0 0 0 0,0-1 1 0 0,-1 1-1 0 0,1-1 0 0 0,0 1 0 0 0,0 0 0 0 0,0-1 0 0 0,1 1 1 0 0,-1 0-1 0 0,0 0-68 0 0,0-1 0 0 0,0 0 0 0 0,-1 1 0 0 0,1-1 0 0 0,0 0 0 0 0,0 1 0 0 0,0-1 0 0 0,-1 0-1 0 0,1 0 1 0 0,0 1 0 0 0,0-1 0 0 0,-1 0 0 0 0,1 0 0 0 0,0 1 0 0 0,0-1 0 0 0,-1 0 0 0 0,1 0 0 0 0,0 0 0 0 0,-1 1 0 0 0,1-1 0 0 0,0 0 0 0 0,-1 0 0 0 0,1 0-6 0 0,-1 0 0 0 0,1 1 0 0 0,-1-1 0 0 0,1 0 0 0 0,0 0 0 0 0,-1 0 0 0 0,1 1 0 0 0,0-1 0 0 0,-1 0 0 0 0,1 0 0 0 0,0 1 0 0 0,0-1 0 0 0,-1 0 0 0 0,1 0 0 0 0,0 1 0 0 0,0-1 0 0 0,-1 0 0 0 0,1 1 0 0 0,0-1 0 0 0,0 0 0 0 0,0 1 0 0 0,-1 0 0 0 0,-3 33 705 0 0,10-4-539 0 0,-5-28-159 0 0,-1 0 1 0 0,1 0 0 0 0,1 0 0 0 0,-1 0-1 0 0,0-1 1 0 0,0 1 0 0 0,1 0-1 0 0,-1 0 1 0 0,1-1 0 0 0,-1 1-1 0 0,1-1 1 0 0,0 1 0 0 0,3 1 0 0 0,25 11 269 0 0,-18-10-302 0 0,-8-3 12 0 0,-1 0 1 0 0,1 0 0 0 0,0 0 0 0 0,0-1 0 0 0,0 0-1 0 0,0 0 1 0 0,0 0 0 0 0,-1 0 0 0 0,1 0-1 0 0,0-1 1 0 0,0 1 0 0 0,0-1 0 0 0,-1 0-1 0 0,1-1 1 0 0,0 1 0 0 0,-1 0 0 0 0,1-1-1 0 0,5-4 1 0 0,-4 3-3 0 0,0 0 0 0 0,0 0 0 0 0,0-1 1 0 0,-1 0-1 0 0,1 0 0 0 0,-1 0 0 0 0,0-1 0 0 0,0 1 0 0 0,0-1 0 0 0,-1 0 0 0 0,3-6 0 0 0,-3 5-7 0 0,-1 1-1 0 0,0-1 0 0 0,0 0 1 0 0,-1 0-1 0 0,0-1 1 0 0,0 1-1 0 0,-1 0 0 0 0,1 0 1 0 0,-1 0-1 0 0,-1-1 0 0 0,1 1 1 0 0,-1 0-1 0 0,0 0 1 0 0,0 0-1 0 0,-1 0 0 0 0,0 0 1 0 0,0 0-1 0 0,-4-9 0 0 0,2 8 9 0 0,0 1-1 0 0,0 0 0 0 0,-1 0 1 0 0,-7-9-1 0 0,8 12-5 0 0,1 0 0 0 0,-1 1 0 0 0,0-1 0 0 0,0 1 0 0 0,0-1 0 0 0,0 1 1 0 0,0 1-1 0 0,0-1 0 0 0,-6-1 0 0 0,7 2-1 0 0,0 1 0 0 0,0-1 0 0 0,0 1 0 0 0,0 0 0 0 0,0 0 0 0 0,-1 0 0 0 0,1 0 0 0 0,0 1 0 0 0,0-1 0 0 0,0 1 0 0 0,0-1 0 0 0,0 1 0 0 0,0 0 1 0 0,0 1-1 0 0,0-1 0 0 0,0 0 0 0 0,0 1 0 0 0,1 0 0 0 0,-1-1 0 0 0,1 1 0 0 0,-1 0 0 0 0,1 0 0 0 0,0 1 0 0 0,-4 4 0 0 0,-2 1-141 0 0,2 2 0 0 0,-1-1 0 0 0,1 1 0 0 0,0 0 0 0 0,-6 16 0 0 0,3-6-710 0 0,1-2-32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3.171"/>
    </inkml:context>
    <inkml:brush xml:id="br0">
      <inkml:brushProperty name="width" value="0.05" units="cm"/>
      <inkml:brushProperty name="height" value="0.05" units="cm"/>
    </inkml:brush>
  </inkml:definitions>
  <inkml:trace contextRef="#ctx0" brushRef="#br0">39 59 3224 0 0,'0'0'12968'0'0,"2"0"-12611"0"0,5 0-222 0 0,0-1 0 0 0,0-1 0 0 0,-1 1 0 0 0,1-1 0 0 0,9-4 0 0 0,3 0 135 0 0,-18 5-241 0 0,0 1 0 0 0,0 0 0 0 0,-1 0 0 0 0,1-1 0 0 0,0 1 0 0 0,0 0 0 0 0,-1-1 0 0 0,1 1 0 0 0,0-1 0 0 0,-1 1 0 0 0,1-1 0 0 0,-1 1 0 0 0,1-1 0 0 0,0-1 0 0 0,18-13 416 0 0,0 3-435 0 0,-13 7 1 0 0,-6 4 197 0 0,0 2-139 0 0,0 3-23 0 0,0 0-1 0 0,0 0 1 0 0,-1 0-1 0 0,1 0 0 0 0,-3 6 1 0 0,0 10 43 0 0,2-16-79 0 0,1 0 1 0 0,-1 0 0 0 0,0 0 0 0 0,0 0-1 0 0,0-1 1 0 0,0 1 0 0 0,-1 0-1 0 0,1-1 1 0 0,-1 1 0 0 0,0-1-1 0 0,0 1 1 0 0,-1-1 0 0 0,-2 3-1 0 0,-7 12-1 0 0,-3 4-9 0 0,12-14 0 0 0,0 1-26 0 0,3-8-102 0 0,0 0 111 0 0,0-1 0 0 0,-1 1 0 0 0,1-1 0 0 0,0 0 1 0 0,0 1-1 0 0,0-1 0 0 0,0 1 0 0 0,0-1 0 0 0,-1 0 0 0 0,1 1 1 0 0,0-1-1 0 0,0 0 0 0 0,-1 1 0 0 0,1-1 0 0 0,0 0 1 0 0,0 1-1 0 0,-1-1 0 0 0,1 0 0 0 0,0 0 0 0 0,-1 1 0 0 0,1-1 1 0 0,0 0-1 0 0,-1 0 0 0 0,1 0 0 0 0,-1 1 0 0 0,-16 4-843 0 0,0 0 496 0 0,16-5 432 0 0,-13 1 127 0 0,-29 5-19 0 0,41-5 417 0 0,4-1-485 0 0,20 1 99 0 0,-16 0-139 0 0,0 0 0 0 0,0-1 0 0 0,1 0 1 0 0,-1 0-1 0 0,0-1 0 0 0,10-1 0 0 0,-3-1 119 0 0,30-2-1 0 0,-33 5-105 0 0,1-1-1 0 0,-1-1 1 0 0,1 1-1 0 0,-1-2 1 0 0,16-5-1 0 0,-24 7-71 0 0,1 0 0 0 0,-1-1 0 0 0,0 0 0 0 0,0 1 0 0 0,0-1 0 0 0,0 0 0 0 0,2-2 0 0 0,1-1-9 0 0,-5 5-32 0 0,1-1 0 0 0,-1 1 0 0 0,0 0 0 0 0,0 0 0 0 0,0-1 0 0 0,1 1 0 0 0,-1 0 0 0 0,0 0 0 0 0,1 0-1 0 0,-1-1 1 0 0,0 1 0 0 0,1 0 0 0 0,-1 0 0 0 0,0 0 0 0 0,0 0 0 0 0,1 0 0 0 0,-1 0 0 0 0,0 0 0 0 0,1 0-1 0 0,-1 0 1 0 0,0 0 0 0 0,1 0 0 0 0,-1 0 0 0 0,0 0 0 0 0,1 0 0 0 0,-1 0 0 0 0,1 0 0 0 0,6 7-4644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4.336"/>
    </inkml:context>
    <inkml:brush xml:id="br0">
      <inkml:brushProperty name="width" value="0.05" units="cm"/>
      <inkml:brushProperty name="height" value="0.05" units="cm"/>
    </inkml:brush>
  </inkml:definitions>
  <inkml:trace contextRef="#ctx0" brushRef="#br0">1 77 5528 0 0,'12'0'10905'0'0,"-1"0"-11977"0"0,-6-1 1193 0 0,-1 0 0 0 0,0 0 0 0 0,0 0 0 0 0,0 0 0 0 0,0-1 0 0 0,0 0 1 0 0,-1 1-1 0 0,1-1 0 0 0,0-1 0 0 0,5-3 0 0 0,-2 1 16 0 0,40-29 120 0 0,-34 25-256 0 0,-12 6 2 0 0,1 1 4 0 0,-1 1 46 0 0,-2 1-30 0 0,1 0-1 0 0,-1-1 1 0 0,1 1-1 0 0,-1 0 0 0 0,1 0 1 0 0,-1 0-1 0 0,1 0 1 0 0,-1 0-1 0 0,1 0 0 0 0,-1 0 1 0 0,0 0-1 0 0,1 0 1 0 0,-1 0-1 0 0,1 0 0 0 0,-1 1 1 0 0,1-1-1 0 0,-1 0 1 0 0,1 0-1 0 0,-1 1 0 0 0,-7 18 292 0 0,2-1-172 0 0,0-5-78 0 0,6-10-64 0 0,0 0 0 0 0,0 0 0 0 0,-1 0 0 0 0,1 0 0 0 0,-1 0 0 0 0,1 1 0 0 0,0-1 0 0 0,0 0 0 0 0,0 0 0 0 0,1 0 0 0 0,0 6 0 0 0,0-8 0 0 0,-1 0 0 0 0,0 0 0 0 0,0 1 0 0 0,0-1 0 0 0,0 0 0 0 0,-1 1 0 0 0,1-1 0 0 0,0 0 0 0 0,-1 1 0 0 0,1-1 0 0 0,0 0 0 0 0,-2 2 0 0 0,-1 12 0 0 0,3-10-8 0 0,1-4 1 0 0,-1 0 0 0 0,0 0 1 0 0,0 0-1 0 0,0 0 0 0 0,0 0 1 0 0,0 0-1 0 0,0 0 1 0 0,0 0-1 0 0,0 0 0 0 0,0 0 1 0 0,-1 1-1 0 0,1-1 0 0 0,0 0 1 0 0,-1 0-1 0 0,1 0 1 0 0,-1-1-1 0 0,1 1 0 0 0,-1 0 1 0 0,1 0-1 0 0,-1 0 0 0 0,-1 1 1 0 0,-4 11-450 0 0,5-11 459 0 0,0 0-1 0 0,0 0 1 0 0,0 0-1 0 0,0 0 1 0 0,0-1-1 0 0,-1 1 1 0 0,1 0-1 0 0,0-1 1 0 0,-1 1-1 0 0,-2 2 1 0 0,2-3-199 0 0,0 0-594 0 0,-34 1 367 0 0,25-1 483 0 0,10 1-197 0 0,-2-1 255 0 0,-10 0 791 0 0,3-1-261 0 0,12 0-593 0 0,125-8-163 0 0,-99 6 442 0 0,-21 2-690 0 0,1-1 0 0 0,-1 1-1 0 0,8 1 1 0 0,-2 1-5586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5.070"/>
    </inkml:context>
    <inkml:brush xml:id="br0">
      <inkml:brushProperty name="width" value="0.05" units="cm"/>
      <inkml:brushProperty name="height" value="0.05" units="cm"/>
    </inkml:brush>
  </inkml:definitions>
  <inkml:trace contextRef="#ctx0" brushRef="#br0">107 45 7456 0 0,'-19'0'340'0'0,"16"0"745"0"0,-3-5 2248 0 0,1 3-2912 0 0,4 1-317 0 0,0 1-1 0 0,1-1 1 0 0,-1 1 0 0 0,0-1 0 0 0,-1 1 0 0 0,1-1 0 0 0,0 1 0 0 0,0 0 0 0 0,0 0 0 0 0,0 0 0 0 0,0-1 0 0 0,0 1 0 0 0,0 0 0 0 0,0 0 0 0 0,0 1 0 0 0,0-1 0 0 0,0 0 0 0 0,-1 0-1 0 0,1 0 1 0 0,0 1 0 0 0,0-1 0 0 0,0 0 0 0 0,0 1 0 0 0,0-1 0 0 0,0 1 0 0 0,0-1 0 0 0,1 1 0 0 0,-1 0 0 0 0,-2 1 0 0 0,-4 4 187 0 0,5-4-132 0 0,-1-1 0 0 0,1 1 1 0 0,-1 0-1 0 0,1 1 1 0 0,0-1-1 0 0,-1 0 0 0 0,1 1 1 0 0,0-1-1 0 0,1 1 1 0 0,-1-1-1 0 0,0 1 0 0 0,1 0 1 0 0,0 0-1 0 0,-1 0 0 0 0,1 0 1 0 0,0 0-1 0 0,1 0 1 0 0,-1 0-1 0 0,0 6 0 0 0,1 6 86 0 0,6 27-1 0 0,-4-28-145 0 0,-1-12-86 0 0,-1 1-1 0 0,1-1 0 0 0,-1 0 0 0 0,1 1 0 0 0,0-1 1 0 0,0 0-1 0 0,0 0 0 0 0,0 0 0 0 0,0 0 0 0 0,0 0 1 0 0,0 0-1 0 0,1 0 0 0 0,-1 0 0 0 0,3 1 0 0 0,0 1 8 0 0,1-1-1 0 0,-1 0 0 0 0,1-1 0 0 0,8 5 0 0 0,3 1 16 0 0,-11-7-28 0 0,1 1 0 0 0,-1 0 0 0 0,1-1 0 0 0,0 0 1 0 0,-1 0-1 0 0,1-1 0 0 0,0 0 0 0 0,11 0 0 0 0,-5-1-5 0 0,-8 1-2 0 0,1 0 0 0 0,-1-1 0 0 0,0 1 0 0 0,0-1 0 0 0,0 0 0 0 0,1-1 0 0 0,-1 1 0 0 0,0-1 0 0 0,0 1 0 0 0,-1-1 0 0 0,1 0 0 0 0,0-1 0 0 0,-1 1 0 0 0,1-1 0 0 0,-1 1 0 0 0,5-6 0 0 0,26-53 0 0 0,-30 54-8 0 0,-1 0 1 0 0,0 1-1 0 0,0-1 0 0 0,0 0 0 0 0,-1 0 0 0 0,2-12 0 0 0,1-1-47 0 0,-5 18 48 0 0,1 0 1 0 0,-1 0-1 0 0,0 0 0 0 0,0 0 1 0 0,0 0-1 0 0,0 0 0 0 0,0 0 1 0 0,-1 0-1 0 0,1 0 1 0 0,-1 0-1 0 0,1 0 0 0 0,-1 0 1 0 0,0 0-1 0 0,1 0 1 0 0,-1 1-1 0 0,0-1 0 0 0,0 0 1 0 0,-1 1-1 0 0,1-1 1 0 0,0 0-1 0 0,0 1 0 0 0,-1-1 1 0 0,-2-1-1 0 0,2 0-2 0 0,-1 1 0 0 0,0 0 0 0 0,0 0 1 0 0,-1 0-1 0 0,1 0 0 0 0,0 0 0 0 0,-1 1 0 0 0,1 0 0 0 0,-1-1 0 0 0,1 1 0 0 0,-8-1 0 0 0,3 1-7 0 0,1 1-1 0 0,-1 0 0 0 0,0 0 1 0 0,0 0-1 0 0,-10 3 0 0 0,13-2-10 0 0,1 0-1 0 0,-1 1 1 0 0,1 0-1 0 0,0-1 0 0 0,-1 1 1 0 0,1 1-1 0 0,0-1 1 0 0,0 1-1 0 0,-6 5 0 0 0,-19 11-1014 0 0,16-8-12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5.827"/>
    </inkml:context>
    <inkml:brush xml:id="br0">
      <inkml:brushProperty name="width" value="0.05" units="cm"/>
      <inkml:brushProperty name="height" value="0.05" units="cm"/>
    </inkml:brush>
  </inkml:definitions>
  <inkml:trace contextRef="#ctx0" brushRef="#br0">91 26 9816 0 0,'5'-22'448'0'0,"-3"19"-73"0"0,-1 5-224 0 0,0 6-79 0 0,-2-6-51 0 0,1 0-1 0 0,-1-1 1 0 0,0 1-1 0 0,0 0 1 0 0,0-1 0 0 0,1 1-1 0 0,-2 0 1 0 0,1-1-1 0 0,0 1 1 0 0,0-1-1 0 0,0 0 1 0 0,-1 1-1 0 0,1-1 1 0 0,0 0-1 0 0,-1 0 1 0 0,1 0-1 0 0,-1 0 1 0 0,0 0 0 0 0,-1 1-1 0 0,-6 3 671 0 0,-16 22 2154 0 0,21-23-2444 0 0,0 0-1 0 0,0 0 1 0 0,0 1 0 0 0,1-1-1 0 0,-1 1 1 0 0,1 0 0 0 0,1 0-1 0 0,-4 8 1 0 0,5-10-334 0 0,0 0 0 0 0,0 0 1 0 0,0 0-1 0 0,0 0 0 0 0,1 0 0 0 0,-1 0 0 0 0,1 0 1 0 0,0 0-1 0 0,0 0 0 0 0,0 0 0 0 0,0 0 0 0 0,1 1 1 0 0,-1-1-1 0 0,1 0 0 0 0,0 0 0 0 0,-1 0 1 0 0,3 3-1 0 0,6 15 395 0 0,-9-21-458 0 0,0 0-1 0 0,0 0 0 0 0,0 0 0 0 0,0 0 0 0 0,0 0 0 0 0,0 0 0 0 0,0 0 0 0 0,0 0 1 0 0,0 0-1 0 0,0 0 0 0 0,0 0 0 0 0,0 1 0 0 0,0-1 0 0 0,0 0 0 0 0,0 0 1 0 0,0 0-1 0 0,0 0 0 0 0,0 0 0 0 0,0 0 0 0 0,0 0 0 0 0,0 0 0 0 0,0 0 1 0 0,0 0-1 0 0,0 0 0 0 0,0 0 0 0 0,0 0 0 0 0,0 0 0 0 0,0 1 0 0 0,1-1 1 0 0,-1 0-1 0 0,0 0 0 0 0,0 0 0 0 0,0 0 0 0 0,0 0 0 0 0,0 0 0 0 0,0 0 1 0 0,0 0-1 0 0,0 0 0 0 0,0 0 0 0 0,0 0 0 0 0,0 0 0 0 0,1 0 0 0 0,-1 0 0 0 0,0 0 1 0 0,0 0-1 0 0,0 0 0 0 0,0 0 0 0 0,0 0 0 0 0,0 0 0 0 0,0 0 0 0 0,0 0 1 0 0,0 0-1 0 0,0 0 0 0 0,0 0 0 0 0,0-1 0 0 0,1 1 0 0 0,-1 0 0 0 0,0 0 1 0 0,0 0-1 0 0,0 0 0 0 0,0 0 0 0 0,0 0 0 0 0,0 0 0 0 0,0 0 0 0 0,12-4 79 0 0,-11 4-79 0 0,0 0-1 0 0,0 1 1 0 0,0-1 0 0 0,1 1 0 0 0,-1-1 0 0 0,0 1-1 0 0,0-1 1 0 0,0 1 0 0 0,0-1 0 0 0,0 1 0 0 0,0 0-1 0 0,-1 0 1 0 0,2 1 0 0 0,6 3 28 0 0,-5-3-20 0 0,0-2-13 0 0,20 0 85 0 0,-20 0-75 0 0,0-1 0 0 0,1 0 0 0 0,-1 1 0 0 0,1-1 0 0 0,-1 0 0 0 0,0-1 0 0 0,1 1 0 0 0,-1-1 0 0 0,0 1 0 0 0,0-1 0 0 0,5-4-1 0 0,-1 0 6 0 0,0 1-1 0 0,0-2 0 0 0,8-9 0 0 0,-13 12-6 0 0,1 0 0 0 0,-1 0-1 0 0,0-1 1 0 0,0 1 0 0 0,0-1-1 0 0,-1 0 1 0 0,0 1 0 0 0,2-8-1 0 0,0-4 8 0 0,-2 15-13 0 0,-1-1 0 0 0,1 0 0 0 0,-1 0-1 0 0,0 0 1 0 0,0 0 0 0 0,0 0 0 0 0,0 0 0 0 0,0 0-1 0 0,0 0 1 0 0,-1 0 0 0 0,1 0 0 0 0,0 0-1 0 0,-1 0 1 0 0,0 1 0 0 0,1-1 0 0 0,-1 0 0 0 0,0 0-1 0 0,-2-2 1 0 0,-1-1 9 0 0,0 0 0 0 0,-1 0 0 0 0,1 0 0 0 0,-8-4 0 0 0,8 5 10 0 0,1 2-11 0 0,0 0 0 0 0,1 1 0 0 0,-1-1 0 0 0,0 1 0 0 0,0 0 0 0 0,-1 0 0 0 0,1 0 0 0 0,0 0 0 0 0,0 0 0 0 0,0 1 0 0 0,-1-1-1 0 0,1 1 1 0 0,0 0 0 0 0,-1 0 0 0 0,1 0 0 0 0,0 1 0 0 0,-6 0 0 0 0,-4 4 47 0 0,10-5-41 0 0,0 1 0 0 0,0 1 1 0 0,-1-1-1 0 0,1 0 0 0 0,0 1 0 0 0,0 0 1 0 0,0-1-1 0 0,1 1 0 0 0,-1 0 0 0 0,0 1 1 0 0,1-1-1 0 0,-4 4 0 0 0,3-2-154 0 0,1 0 0 0 0,-1 0 0 0 0,1 0 0 0 0,1 0 0 0 0,-4 8 0 0 0,4-7-692 0 0,-4 6-6162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6.724"/>
    </inkml:context>
    <inkml:brush xml:id="br0">
      <inkml:brushProperty name="width" value="0.05" units="cm"/>
      <inkml:brushProperty name="height" value="0.05" units="cm"/>
    </inkml:brush>
  </inkml:definitions>
  <inkml:trace contextRef="#ctx0" brushRef="#br0">23 97 7832 0 0,'0'0'602'0'0,"6"-7"3758"0"0,5 11-340 0 0,6-4-3516 0 0,-11 0-128 0 0,-5 0-317 0 0,1-1 0 0 0,-1 1 0 0 0,1-1 1 0 0,-1 0-1 0 0,0 0 0 0 0,1 1 0 0 0,-1-1 0 0 0,0 0 0 0 0,2-2 0 0 0,1 0-1 0 0,6-4 13 0 0,1-1-1 0 0,-1 0 1 0 0,0-1-1 0 0,15-18 0 0 0,-23 24 30 0 0,-1 3-55 0 0,0-1-1 0 0,-1 0 1 0 0,1 0-1 0 0,-1 0 1 0 0,1 1 0 0 0,-1-1-1 0 0,1 0 1 0 0,-1 0 0 0 0,0 0-1 0 0,1 0 1 0 0,-1 0-1 0 0,0 0 1 0 0,0 0 0 0 0,1 0-1 0 0,-1 0 1 0 0,0 0 0 0 0,0 0-1 0 0,0 0 1 0 0,-1-1-1 0 0,-6 8 383 0 0,-1 4-283 0 0,7-9-125 0 0,-1 0 0 0 0,1 1 0 0 0,0-1 0 0 0,0 1 0 0 0,0 0 0 0 0,0-1 0 0 0,0 1 0 0 0,0 0 0 0 0,0 0 0 0 0,0-1 0 0 0,1 1 0 0 0,-1 0 0 0 0,1 0 0 0 0,-1 3 0 0 0,0 21-19 0 0,0-16 0 0 0,1-1 0 0 0,0 1 0 0 0,1 13 0 0 0,0-19-41 0 0,-1 0-1 0 0,0 0 1 0 0,0 0-1 0 0,-1 0 0 0 0,1 0 1 0 0,-1 0-1 0 0,0 0 1 0 0,0 0-1 0 0,-2 4 0 0 0,2-6-40 0 0,0 0-204 0 0,-14 16-114 0 0,14-18 390 0 0,1 0-1 0 0,0 0 1 0 0,-1 0-1 0 0,1 0 1 0 0,0 0-1 0 0,-1 0 1 0 0,1 0 0 0 0,0 0-1 0 0,-1 0 1 0 0,1 0-1 0 0,0 0 1 0 0,-1 0-1 0 0,1 0 1 0 0,0 0-1 0 0,0 0 1 0 0,-1-1-1 0 0,1 1 1 0 0,0 0-1 0 0,-1 0 1 0 0,1 0-1 0 0,0-1 1 0 0,0 1-1 0 0,-1 0 1 0 0,1 0-1 0 0,0-1 1 0 0,0 1-1 0 0,0 0 1 0 0,-1 0-1 0 0,1-1 1 0 0,-4-4-25 0 0,-3-3-121 0 0,6 8 148 0 0,1 0 0 0 0,-1 0 0 0 0,1 0-1 0 0,-1 0 1 0 0,0 0 0 0 0,1 1-1 0 0,-1-1 1 0 0,1 0 0 0 0,-1 0 0 0 0,1 1-1 0 0,-1-1 1 0 0,1 0 0 0 0,-1 0-1 0 0,1 1 1 0 0,-1-1 0 0 0,1 1-1 0 0,0-1 1 0 0,-1 0 0 0 0,1 1 0 0 0,0-1-1 0 0,-1 1 1 0 0,1-1 0 0 0,-1 2-1 0 0,-15 15-125 0 0,15-16 130 0 0,0 0-1 0 0,0 0 1 0 0,0 0-1 0 0,-1 0 1 0 0,1 0 0 0 0,-1 0-1 0 0,1 0 1 0 0,0-1-1 0 0,-1 1 1 0 0,1 0-1 0 0,-1-1 1 0 0,-1 1-1 0 0,2-1 5 0 0,0 0 0 0 0,1 0 0 0 0,-1-1 0 0 0,1 1 0 0 0,-1 0 0 0 0,0-1 0 0 0,1 1 0 0 0,-1 0 0 0 0,1-1 0 0 0,-1 1 0 0 0,1-1 0 0 0,-1 1 0 0 0,1-1 0 0 0,-1 1 0 0 0,1-1 0 0 0,-1 1 0 0 0,1-1 0 0 0,-1 0 0 0 0,1 0 0 0 0,0 1 0 0 0,0 0 0 0 0,0-1 0 0 0,0 1 0 0 0,-1 0 0 0 0,1-1 0 0 0,0 1 0 0 0,0 0 0 0 0,0-1 0 0 0,-1 1 0 0 0,1 0 0 0 0,0-1 0 0 0,0 1 0 0 0,-1 0 0 0 0,1 0 0 0 0,0-1 0 0 0,-1 1 0 0 0,1 0 0 0 0,0 0 0 0 0,-1 0 0 0 0,1 0 0 0 0,0-1 0 0 0,-1 1 0 0 0,1 0 0 0 0,0 0 0 0 0,-1 0 0 0 0,1 0 0 0 0,-1 0 0 0 0,1 0 0 0 0,0 0 0 0 0,-1 0 0 0 0,1 0 0 0 0,0 0 0 0 0,-1 0 0 0 0,0 0 0 0 0,0 3 0 0 0,1 0-1 0 0,-12 12 729 0 0,19-12-313 0 0,6-4-361 0 0,-1 0 1 0 0,15-4-1 0 0,-19 3-48 0 0,1 0 0 0 0,0 1 0 0 0,-1 0 0 0 0,1 0 1 0 0,0 1-1 0 0,0 0 0 0 0,12 3 0 0 0,-17-3-501 0 0,6 0-180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08.621"/>
    </inkml:context>
    <inkml:brush xml:id="br0">
      <inkml:brushProperty name="width" value="0.05" units="cm"/>
      <inkml:brushProperty name="height" value="0.05" units="cm"/>
    </inkml:brush>
  </inkml:definitions>
  <inkml:trace contextRef="#ctx0" brushRef="#br0">5 0 3680 0 0,'0'2'2338'0'0,"0"12"2967"0"0,0-3-3806 0 0,0 1 0 0 0,-1-1 0 0 0,-2 15 0 0 0,3-18-1345 0 0,0-1-1 0 0,0 0 0 0 0,1 1 0 0 0,0-1 1 0 0,0 0-1 0 0,4 9 0 0 0,-2-3-42 0 0,40 153 921 0 0,79 245 710 0 0,-115-384-1726 0 0,-2-1 0 0 0,-1 1 0 0 0,0-1 0 0 0,-3 1 1 0 0,0 0-1 0 0,-3 30 0 0 0,-1 34 72 0 0,2-18-87 0 0,2 128-1 0 0,3-75 0 0 0,3 29 481 0 0,-2-84 216 0 0,-6 87 0 0 0,-30 159-517 0 0,-29-6-195 0 0,19-174-245 0 0,31-105-376 0 0,5-17 108 0 0,-1 1-1 0 0,0-2 0 0 0,-13 22 1 0 0,0-12-574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7.443"/>
    </inkml:context>
    <inkml:brush xml:id="br0">
      <inkml:brushProperty name="width" value="0.05" units="cm"/>
      <inkml:brushProperty name="height" value="0.05" units="cm"/>
    </inkml:brush>
  </inkml:definitions>
  <inkml:trace contextRef="#ctx0" brushRef="#br0">97 60 11744 0 0,'0'0'576'0'0,"-5"7"28"0"0,4-7-602 0 0,1 0 0 0 0,0 1 0 0 0,0-1 0 0 0,-1 0 0 0 0,1 0 0 0 0,0 0 0 0 0,-1 0 0 0 0,1 1 0 0 0,0-1 0 0 0,-1 0 0 0 0,1 0 0 0 0,0 0 0 0 0,-1 0 0 0 0,1 0 0 0 0,0 0 0 0 0,-1 0 0 0 0,1 0 0 0 0,-1 0 0 0 0,1 0 0 0 0,0 0 0 0 0,-1 0 0 0 0,1 0 0 0 0,0 0 0 0 0,-1 0 0 0 0,1 0 0 0 0,0-1 0 0 0,-1 1 0 0 0,1 0 0 0 0,0 0 0 0 0,-1 0 0 0 0,1-1 0 0 0,0 1 0 0 0,0 0 0 0 0,-1 0 0 0 0,1-1 0 0 0,0 1 0 0 0,0 0 0 0 0,-1 0 0 0 0,1-1 0 0 0,0 1 0 0 0,0 0 0 0 0,0-1 0 0 0,0 1 1 0 0,-1 0-1 0 0,1-1 0 0 0,0 1 0 0 0,0 0 0 0 0,0-1 0 0 0,0 1 0 0 0,0 0 0 0 0,0-1 0 0 0,0 0 1 0 0,0 1 0 0 0,0-1 0 0 0,0 1 1 0 0,-1 0-1 0 0,1-1 0 0 0,0 1 0 0 0,0-1 1 0 0,0 1-1 0 0,-1-1 0 0 0,1 1 0 0 0,0 0 1 0 0,0-1-1 0 0,-1 1 0 0 0,1-1 0 0 0,0 1 1 0 0,-1 0-1 0 0,1 0 0 0 0,-1-1 0 0 0,1 1 0 0 0,0 0 1 0 0,-1-1-1 0 0,1 1 0 0 0,-1 0 0 0 0,1 0 1 0 0,-1 0-1 0 0,1 0 0 0 0,-1-1 0 0 0,1 1 1 0 0,0 0-1 0 0,-1 0 0 0 0,1 0 0 0 0,-1 0 1 0 0,-2 1 121 0 0,1 0 0 0 0,0 0 0 0 0,0 0 0 0 0,0 0 1 0 0,0 1-1 0 0,0-1 0 0 0,0 0 0 0 0,1 1 0 0 0,-1 0 0 0 0,0-1 1 0 0,1 1-1 0 0,-1 0 0 0 0,1 0 0 0 0,0 0 0 0 0,-1 0 1 0 0,1 0-1 0 0,-1 3 0 0 0,-17 39 1363 0 0,18-43-1480 0 0,-2 9 538 0 0,-1 0 1 0 0,-3 20-1 0 0,7-26-426 0 0,0 0 0 0 0,-1 0 0 0 0,1 0 0 0 0,1 0 0 0 0,-1 0 0 0 0,0 0 0 0 0,1 0 0 0 0,0 0 0 0 0,0 0-1 0 0,2 6 1 0 0,-2-10-104 0 0,-1 1 0 0 0,1 0 0 0 0,-1-1 0 0 0,1 1 0 0 0,-1-1-1 0 0,1 1 1 0 0,-1-1 0 0 0,1 1 0 0 0,-1-1 0 0 0,1 1 0 0 0,-1-1-1 0 0,1 1 1 0 0,0-1 0 0 0,-1 0 0 0 0,1 1 0 0 0,0-1 0 0 0,0 0-1 0 0,-1 1 1 0 0,1-1 0 0 0,0 0 0 0 0,0 0 0 0 0,-1 0 0 0 0,3 0-1 0 0,9 0 39 0 0,2 1-9 0 0,0-2-1 0 0,1 1 1 0 0,13-4-1 0 0,-23 3-41 0 0,0-1-1 0 0,0 0 1 0 0,-1 0-1 0 0,1 0 0 0 0,-1 0 1 0 0,1-1-1 0 0,-1 0 1 0 0,0 0-1 0 0,7-7 0 0 0,-5 4 4 0 0,0 0-1 0 0,0-1 0 0 0,-1 1 1 0 0,0-2-1 0 0,-1 1 0 0 0,1 0 1 0 0,-1-1-1 0 0,-1 0 0 0 0,1 1 1 0 0,-1-2-1 0 0,2-8 0 0 0,-4 11-8 0 0,0 1-1 0 0,-1 0 1 0 0,1 0 0 0 0,-1-1-1 0 0,0 1 1 0 0,-1 0-1 0 0,0-6 1 0 0,0 8 0 0 0,1 0 0 0 0,-1 1 0 0 0,0-1 0 0 0,0 0 0 0 0,0 1 0 0 0,0-1 0 0 0,-1 0 0 0 0,1 1 0 0 0,-1 0 0 0 0,0-1 0 0 0,1 1 0 0 0,-1 0 0 0 0,0 0 0 0 0,-2-2 0 0 0,0 1 7 0 0,1 1 0 0 0,0 0-1 0 0,-1 0 1 0 0,1 0-1 0 0,-1 1 1 0 0,0-1 0 0 0,0 1-1 0 0,1 0 1 0 0,-1 0-1 0 0,0 0 1 0 0,0 1 0 0 0,0-1-1 0 0,0 1 1 0 0,0 0-1 0 0,0 0 1 0 0,0 0 0 0 0,0 1-1 0 0,0-1 1 0 0,-6 3 0 0 0,4-1-62 0 0,0 0 1 0 0,0 0 0 0 0,0 0 0 0 0,1 1-1 0 0,-1 0 1 0 0,1 0 0 0 0,-1 1 0 0 0,1-1-1 0 0,0 1 1 0 0,0 0 0 0 0,1 1 0 0 0,-5 4-1 0 0,1-1-281 0 0,7-7 221 0 0,0 0 1 0 0,0 0-1 0 0,0 0 1 0 0,0 0-1 0 0,0 0 1 0 0,0 0-1 0 0,0 1 1 0 0,0-1-1 0 0,0 0 1 0 0,1 1-1 0 0,-1-1 1 0 0,1 0-1 0 0,-1 1 0 0 0,1-1 1 0 0,-1 3-1 0 0,0 14-934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7:48.474"/>
    </inkml:context>
    <inkml:brush xml:id="br0">
      <inkml:brushProperty name="width" value="0.05" units="cm"/>
      <inkml:brushProperty name="height" value="0.05" units="cm"/>
    </inkml:brush>
  </inkml:definitions>
  <inkml:trace contextRef="#ctx0" brushRef="#br0">64 22 5984 0 0,'0'0'541'0'0,"-1"1"-445"0"0,-10 8 524 0 0,7-7 373 0 0,1 0-1 0 0,0 1 0 0 0,-1-1 1 0 0,1 1-1 0 0,1 0 0 0 0,-6 6 1 0 0,1 1-127 0 0,5-8-732 0 0,0 0 0 0 0,1 0 0 0 0,-1 0 0 0 0,1 0 1 0 0,0 0-1 0 0,-1 0 0 0 0,1 0 0 0 0,0 0 0 0 0,0 0 0 0 0,1 1 0 0 0,-1-1 0 0 0,0 0 0 0 0,1 1 0 0 0,0-1 0 0 0,-1 0 0 0 0,1 1 0 0 0,0-1 0 0 0,0 1 0 0 0,0 1 0 0 0,2 3 132 0 0,-2-3-141 0 0,1 1 0 0 0,0-1 1 0 0,0 1-1 0 0,0-1 0 0 0,1 1 0 0 0,0-1 0 0 0,0 0 0 0 0,0 0 0 0 0,0 0 0 0 0,0 0 0 0 0,1 0 0 0 0,5 5 0 0 0,-2-2 46 0 0,1 0 0 0 0,1-1-1 0 0,-1 0 1 0 0,14 7-1 0 0,-17-11-95 0 0,0 0-1 0 0,0 0 0 0 0,0 0 1 0 0,0-1-1 0 0,1 0 1 0 0,-1 0-1 0 0,1 0 0 0 0,-1 0 1 0 0,1-1-1 0 0,-1 1 0 0 0,9-2 1 0 0,11 0-65 0 0,-5-1-113 0 0,28-4 0 0 0,-42 5 104 0 0,1-1 1 0 0,-1 1-1 0 0,0-1 0 0 0,0 0 0 0 0,0-1 0 0 0,0 1 0 0 0,0-1 0 0 0,0 0 1 0 0,8-6-1 0 0,6-7 4 0 0,-15 14 1 0 0,0-1 0 0 0,0 0 0 0 0,0 0-1 0 0,0-1 1 0 0,-1 1 0 0 0,1-1 0 0 0,-1 0 0 0 0,0 0 0 0 0,0 0 0 0 0,0 0 0 0 0,-1 0-1 0 0,0-1 1 0 0,0 1 0 0 0,3-8 0 0 0,-4 7 3 0 0,0 0-1 0 0,0-1 1 0 0,0 1-1 0 0,0 0 1 0 0,-1-1-1 0 0,0 1 1 0 0,-1 0-1 0 0,0-8 1 0 0,0 11-2 0 0,0-1 0 0 0,0 1 0 0 0,0-1 0 0 0,0 1 0 0 0,0-1 0 0 0,-1 1 0 0 0,1 0 0 0 0,-1 0 0 0 0,1-1 0 0 0,-1 1 0 0 0,0 0 0 0 0,0 0-1 0 0,0 1 1 0 0,0-1 0 0 0,0 0 0 0 0,-1 1 0 0 0,1-1 0 0 0,-4-1 0 0 0,0 0 8 0 0,-1 0 0 0 0,1 1-1 0 0,-1-1 1 0 0,1 1 0 0 0,-1 1-1 0 0,0-1 1 0 0,0 1 0 0 0,1 1-1 0 0,-1-1 1 0 0,0 1 0 0 0,0 0-1 0 0,0 0 1 0 0,0 1 0 0 0,0 0-1 0 0,0 1 1 0 0,1-1 0 0 0,-8 4-1 0 0,6-3 4 0 0,0 1-1 0 0,1 0 0 0 0,-8 5 0 0 0,13-7-81 0 0,0 0 0 0 0,0 0-1 0 0,0 1 1 0 0,0-1 0 0 0,0 1 0 0 0,1-1-1 0 0,-1 1 1 0 0,1 0 0 0 0,-1-1-1 0 0,1 1 1 0 0,-1 0 0 0 0,1 0 0 0 0,0 0-1 0 0,0 0 1 0 0,0 0 0 0 0,-1 5-1 0 0,1 3-539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8:00.4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41 4608 0 0,'1'3'13791'0'0,"11"-3"-13587"0"0,0-1 0 0 0,21-5-1 0 0,-31 6-275 0 0,-1 0 1 0 0,1 0-1 0 0,-1 0 0 0 0,0 0 0 0 0,1 0 1 0 0,-1 0-1 0 0,0 0 0 0 0,1 0 0 0 0,-1 1 1 0 0,1-1-1 0 0,0 1 0 0 0,-1-1 28 0 0,1 1 0 0 0,-1-1 0 0 0,0 0 0 0 0,0 1 0 0 0,0-1 0 0 0,1 0 0 0 0,-1 0 0 0 0,0 0 0 0 0,0 0 0 0 0,2-1 0 0 0,70-10 1786 0 0,21-7-1726 0 0,-50 10-16 0 0,-35 7 70 0 0,0 0-1 0 0,1 1 0 0 0,-1 0 0 0 0,0 0 1 0 0,1 1-1 0 0,-1 0 0 0 0,15 4 0 0 0,-15-3-52 0 0,25 3 184 0 0,-32-3-193 0 0,21-1 124 0 0,3-1-894 0 0,-21 0 740 0 0,-2 0 17 0 0,0 0 0 0 0,0 0 0 0 0,-1 0 0 0 0,1 0 0 0 0,0 1 0 0 0,0-1 0 0 0,5 3 0 0 0,0-3 5 0 0,-2-2 0 0 0,0 1 0 0 0,0-1 0 0 0,0 1 0 0 0,12 0 0 0 0,-9 0 0 0 0,-1-1 0 0 0,-3 5 0 0 0,-6-3-46 0 0,1 0-1 0 0,-1 1 1 0 0,1-1-1 0 0,-1 0 0 0 0,1 1 1 0 0,-1-1-1 0 0,0 0 1 0 0,1 1-1 0 0,-1-1 0 0 0,0 0 1 0 0,1 0-1 0 0,-1 0 1 0 0,0 0-1 0 0,1 0 0 0 0,-1 0 1 0 0,0 0-1 0 0,0 0 1 0 0,0 0-1 0 0,-8 0-924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8:01.6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 9760 0 0,'11'1'2648'0'0,"-5"0"-2300"0"0,-1 1 0 0 0,1-1 0 0 0,0 0 0 0 0,0 0 0 0 0,0-1 0 0 0,0 0 0 0 0,0 0 0 0 0,0 0 0 0 0,6-1 0 0 0,11 0 657 0 0,14 2-132 0 0,-19 0-518 0 0,1-1-1 0 0,23-3 1 0 0,-16 0 0 0 0,27 2 1 0 0,11-2 60 0 0,-22 1-243 0 0,-27 2-62 0 0,-1 0 0 0 0,26-6 0 0 0,-28 5-48 0 0,0 0-1 0 0,0 0 1 0 0,1 1-1 0 0,-1 0 0 0 0,0 1 1 0 0,18 4-1 0 0,-16-3-8 0 0,53 16 31 0 0,-54-17-60 0 0,-11-1-22 0 0,-1 0 1 0 0,1 0 0 0 0,-1 0-1 0 0,0 0 1 0 0,1 0-1 0 0,-1 1 1 0 0,1-1 0 0 0,-1 0-1 0 0,0 1 1 0 0,3 0-1 0 0,2 2-3 0 0,0-1 0 0 0,0 0 0 0 0,0-1 0 0 0,11 2 0 0 0,3 1 0 0 0,1-1 16 0 0,0 0 0 0 0,0-2 0 0 0,22 0 0 0 0,-30-2-16 0 0,-3-2-32 0 0,-8 2-133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8:02.6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 56 1840 0 0,'-17'-11'11425'0'0,"18"10"-11269"0"0,0-1-1 0 0,0 1 1 0 0,0-1 0 0 0,1 1 0 0 0,-1 0-1 0 0,0 0 1 0 0,1 0 0 0 0,-1 0 0 0 0,1 0-1 0 0,-1 0 1 0 0,1 0 0 0 0,-1 0 0 0 0,1 0-1 0 0,0 0 1 0 0,2 0 0 0 0,-1 1-75 0 0,8-3 94 0 0,-1 1 1 0 0,1 1-1 0 0,0 0 0 0 0,0 0 0 0 0,0 1 0 0 0,0 1 0 0 0,12 1 0 0 0,14 3 526 0 0,1-2-1 0 0,73-2 0 0 0,-50-2-367 0 0,-27 0-409 0 0,45-6 0 0 0,-44 2 390 0 0,44-8 842 0 0,-74 11-1099 0 0,1 1 0 0 0,-1 1 0 0 0,0-1 0 0 0,8 1-1 0 0,-12 0-272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00:38:03.6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 61 2304 0 0,'-12'-45'14182'0'0,"14"44"-13989"0"0,26-13 758 0 0,-26 13-710 0 0,11 8 222 0 0,-2-2-287 0 0,1-1-1 0 0,0-1 0 0 0,0 0 1 0 0,0 0-1 0 0,1-1 0 0 0,-1-1 1 0 0,1 0-1 0 0,-1-1 1 0 0,0 0-1 0 0,14-2 0 0 0,-5 0 72 0 0,28 1 1 0 0,11 0 73 0 0,121-10 215 0 0,-62 3-464 0 0,-67 4 371 0 0,-40 4-435 0 0,-9 0-121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0.260"/>
    </inkml:context>
    <inkml:brush xml:id="br0">
      <inkml:brushProperty name="width" value="0.05" units="cm"/>
      <inkml:brushProperty name="height" value="0.05" units="cm"/>
    </inkml:brush>
  </inkml:definitions>
  <inkml:trace contextRef="#ctx0" brushRef="#br0">393 30 5064 0 0,'0'0'389'0'0,"0"-1"-250"0"0,0-4 1073 0 0,0-1 3285 0 0,-1-2 695 0 0,-5 2-3933 0 0,2 3-1036 0 0,2 3 161 0 0,1 0-328 0 0,1 0-1 0 0,-1 0 1 0 0,0 0-1 0 0,0 1 0 0 0,1-1 1 0 0,-1 0-1 0 0,0 1 1 0 0,0-1-1 0 0,1 1 0 0 0,-1-1 1 0 0,0 1-1 0 0,1-1 1 0 0,-1 1-1 0 0,1-1 0 0 0,-1 1 1 0 0,1 0-1 0 0,-1-1 1 0 0,1 1-1 0 0,-1 0 0 0 0,1 0 1 0 0,0-1-1 0 0,-1 1 1 0 0,1 1-1 0 0,-9 21 776 0 0,7-14-662 0 0,-6 11 264 0 0,3-6-344 0 0,-1 0 1 0 0,0-1-1 0 0,-13 20 0 0 0,-7 14-91 0 0,17-29 21 0 0,-15 21 0 0 0,18-31 93 0 0,1 0-1 0 0,-1 1 0 0 0,1 0 1 0 0,1 0-1 0 0,-7 17 0 0 0,-29 82 414 0 0,2-10-266 0 0,17-36 13 0 0,-23 121 0 0 0,31-91-196 0 0,-29 208 216 0 0,31-166-246 0 0,5 1-1 0 0,20 225 0 0 0,-1-256-244 0 0,46 176 0 0 0,-13-129 437 0 0,0-18-1442 0 0,-33-102 456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0.982"/>
    </inkml:context>
    <inkml:brush xml:id="br0">
      <inkml:brushProperty name="width" value="0.05" units="cm"/>
      <inkml:brushProperty name="height" value="0.05" units="cm"/>
    </inkml:brush>
  </inkml:definitions>
  <inkml:trace contextRef="#ctx0" brushRef="#br0">73 38 4144 0 0,'0'0'191'0'0,"-4"8"2170"0"0,-2-1-382 0 0,0 1 0 0 0,1 0 1 0 0,1 0-1 0 0,-7 15 0 0 0,8-16-1641 0 0,0 1-1 0 0,1 0 1 0 0,0 0-1 0 0,0 0 1 0 0,1 1-1 0 0,0-1 1 0 0,1 0-1 0 0,0 1 1 0 0,1 10-1 0 0,-1-16-246 0 0,1 8 219 0 0,0 1 0 0 0,1-1 0 0 0,4 13 0 0 0,-4-20-268 0 0,-1-1 1 0 0,0 0-1 0 0,1 1 0 0 0,0-1 0 0 0,0 0 0 0 0,0 0 0 0 0,0 0 0 0 0,0 0 0 0 0,1-1 0 0 0,-1 1 0 0 0,1 0 0 0 0,0-1 0 0 0,6 4 0 0 0,-2-1-25 0 0,1 0-1 0 0,1-1 1 0 0,-1 0 0 0 0,1 0-1 0 0,12 3 1 0 0,-16-5-18 0 0,1-1 1 0 0,-1-1 0 0 0,1 1-1 0 0,-1-1 1 0 0,1 0 0 0 0,-1 0 0 0 0,1-1-1 0 0,-1 1 1 0 0,0-1 0 0 0,9-3-1 0 0,-7 2-15 0 0,0-1-1 0 0,1 0 0 0 0,-2-1 0 0 0,1 0 0 0 0,0 0 1 0 0,-1 0-1 0 0,0-1 0 0 0,0 0 0 0 0,0 0 0 0 0,0 0 1 0 0,-1-1-1 0 0,0 0 0 0 0,0 0 0 0 0,-1 0 0 0 0,1 0 1 0 0,-1-1-1 0 0,-1 0 0 0 0,1 0 0 0 0,2-8 0 0 0,-2 0-61 0 0,-1 6 73 0 0,0-1-1 0 0,0 0 0 0 0,-1 1 0 0 0,1-21 1 0 0,0 4 66 0 0,-3 24-61 0 0,1-1 1 0 0,0 0-1 0 0,-1 0 0 0 0,0 0 1 0 0,0 1-1 0 0,0-1 0 0 0,0 0 1 0 0,0 0-1 0 0,-1 0 1 0 0,1 1-1 0 0,-1-1 0 0 0,1 0 1 0 0,-1 0-1 0 0,-1-2 0 0 0,-1 0 0 0 0,0-1-1 0 0,1 1 1 0 0,-2 0-1 0 0,1 0 1 0 0,-1 0-1 0 0,1 1 1 0 0,-8-7-1 0 0,8 9 5 0 0,1 0-1 0 0,-1 0 1 0 0,0 1-1 0 0,1 0 0 0 0,-1-1 1 0 0,0 1-1 0 0,0 0 0 0 0,0 0 1 0 0,0 0-1 0 0,0 1 0 0 0,0-1 1 0 0,-1 1-1 0 0,1 0 1 0 0,0 0-1 0 0,0 0 0 0 0,-3 0 1 0 0,-5 1 28 0 0,0 1 0 0 0,0 0 0 0 0,1 1 0 0 0,-1 0 0 0 0,1 1 1 0 0,0 0-1 0 0,0 0 0 0 0,0 1 0 0 0,0 0 0 0 0,1 1 0 0 0,-15 11 1 0 0,13-8-251 0 0,0 1 1 0 0,1 0-1 0 0,0 1 1 0 0,1 0 0 0 0,0 0-1 0 0,1 1 1 0 0,0 0-1 0 0,-9 19 1 0 0,3-2-7001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1.378"/>
    </inkml:context>
    <inkml:brush xml:id="br0">
      <inkml:brushProperty name="width" value="0.05" units="cm"/>
      <inkml:brushProperty name="height" value="0.05" units="cm"/>
    </inkml:brush>
  </inkml:definitions>
  <inkml:trace contextRef="#ctx0" brushRef="#br0">39 1 11952 0 0,'-3'13'276'0'0,"2"-11"-203"0"0,0 1 0 0 0,0-1 0 0 0,1 0 0 0 0,-1 1-1 0 0,1-1 1 0 0,0 1 0 0 0,-1-1 0 0 0,1 0 0 0 0,0 1-1 0 0,1-1 1 0 0,-1 1 0 0 0,0-1 0 0 0,2 4 0 0 0,-2-5 53 0 0,0 0 0 0 0,0 0 0 0 0,0 0 0 0 0,0 0 1 0 0,0 0-1 0 0,0 0 0 0 0,0 0 0 0 0,0-1 0 0 0,0 1 1 0 0,0 0-1 0 0,-1 0 0 0 0,1 0 0 0 0,0 0 0 0 0,-1 1 0 0 0,-1 7 847 0 0,-3 101 3359 0 0,-8 70-2950 0 0,5-102-2180 0 0,4-52 288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1T21:37:11.859"/>
    </inkml:context>
    <inkml:brush xml:id="br0">
      <inkml:brushProperty name="width" value="0.05" units="cm"/>
      <inkml:brushProperty name="height" value="0.05" units="cm"/>
    </inkml:brush>
  </inkml:definitions>
  <inkml:trace contextRef="#ctx0" brushRef="#br0">161 7 5528 0 0,'0'0'12'0'0,"0"0"1"0"0,0 0-1 0 0,0 0 1 0 0,0-1-1 0 0,0 1 1 0 0,0 0-1 0 0,0 0 1 0 0,0-1-1 0 0,0 1 1 0 0,0 0-1 0 0,0 0 1 0 0,0 0-1 0 0,0-1 1 0 0,0 1-1 0 0,0 0 1 0 0,0 0-1 0 0,0 0 1 0 0,0-1-1 0 0,0 1 1 0 0,0 0-1 0 0,0 0 1 0 0,0 0-1 0 0,-1-1 1 0 0,1 1-1 0 0,0 0 1 0 0,0 0-1 0 0,0 0 1 0 0,0 0-1 0 0,0-1 1 0 0,-1 1-1 0 0,1 0 1 0 0,0 0-1 0 0,0 0 1 0 0,0 0-1 0 0,0 0 1 0 0,-1 0-1 0 0,1-1 1 0 0,0 1-1 0 0,0 0 1 0 0,0 0-1 0 0,-1 0 1 0 0,1 0-1 0 0,0 0 1 0 0,-11 6 2033 0 0,4-1-94 0 0,2-1-967 0 0,0-1 1 0 0,1 1-1 0 0,-1 0 1 0 0,1 0 0 0 0,0 0-1 0 0,-5 7 1 0 0,4-5-473 0 0,1 1 0 0 0,1-1-1 0 0,-1 1 1 0 0,-3 10 0 0 0,2-1-262 0 0,0 0-1 0 0,2 0 1 0 0,0 1-1 0 0,-1 16 0 0 0,4-19-153 0 0,0 0 0 0 0,0-1 0 0 0,2 1 0 0 0,3 19 0 0 0,17 52 269 0 0,-20-79-346 0 0,0 0-1 0 0,0-1 1 0 0,1 1 0 0 0,0-1-1 0 0,0 1 1 0 0,0-1 0 0 0,0 0-1 0 0,1 0 1 0 0,0 0 0 0 0,0-1-1 0 0,1 1 1 0 0,-1-1 0 0 0,10 7-1 0 0,-11-9-33 0 0,0 0-1 0 0,0-1 1 0 0,0 1 0 0 0,1-1-1 0 0,-1 1 1 0 0,0-1 0 0 0,1 0-1 0 0,-1-1 1 0 0,1 1-1 0 0,-1 0 1 0 0,1-1 0 0 0,-1 0-1 0 0,1 0 1 0 0,-1 0 0 0 0,1 0-1 0 0,-1-1 1 0 0,1 1-1 0 0,-1-1 1 0 0,1 0 0 0 0,-1 0-1 0 0,0 0 1 0 0,1-1-1 0 0,-1 1 1 0 0,0-1 0 0 0,5-2-1 0 0,-5 1 25 0 0,0 0 0 0 0,0 0 1 0 0,0 0-1 0 0,0 0 0 0 0,0-1 0 0 0,-1 1 0 0 0,1-1 0 0 0,-1 1 0 0 0,0-1 0 0 0,0 0 0 0 0,1-5 0 0 0,8-12 96 0 0,7-14-182 0 0,-2 0 1 0 0,0 0-1 0 0,12-47 0 0 0,-27 75-35 0 0,0-1 0 0 0,-1 0 0 0 0,0 1 0 0 0,0-1 0 0 0,0 1 0 0 0,-1-1 0 0 0,0 0 0 0 0,-4-12-1 0 0,4 16 46 0 0,0-1 16 0 0,0 2 1 0 0,-1-1-1 0 0,1 0 0 0 0,-1 0 1 0 0,0 0-1 0 0,-1 1 1 0 0,1-1-1 0 0,0 1 1 0 0,-1 0-1 0 0,0-1 0 0 0,0 1 1 0 0,-6-5-1 0 0,4 4 23 0 0,-1 0-1 0 0,1 0 0 0 0,-1 0 1 0 0,0 1-1 0 0,0 0 1 0 0,-1 0-1 0 0,-9-2 0 0 0,8 3 41 0 0,-1 1-1 0 0,1 0 1 0 0,0 0-1 0 0,-1 1 1 0 0,1 0-1 0 0,0 0 1 0 0,-1 1-1 0 0,1 1 1 0 0,0-1-1 0 0,0 1 1 0 0,-1 0-1 0 0,1 1 1 0 0,1 0-1 0 0,-1 0 1 0 0,0 1-1 0 0,-11 8 1 0 0,10-7 10 0 0,0 2 1 0 0,0-1-1 0 0,1 1 1 0 0,0 0-1 0 0,0 1 1 0 0,1 0 0 0 0,0 0-1 0 0,0 1 1 0 0,1 0-1 0 0,0 0 1 0 0,1 0-1 0 0,-7 16 1 0 0,2-3-151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4AA0B-1DB3-C64D-97CB-C89D16D55004}"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97CB0-0D69-FD49-B526-29EF1BD538E1}" type="slidenum">
              <a:rPr lang="en-US" smtClean="0"/>
              <a:t>‹#›</a:t>
            </a:fld>
            <a:endParaRPr lang="en-US"/>
          </a:p>
        </p:txBody>
      </p:sp>
    </p:spTree>
    <p:extLst>
      <p:ext uri="{BB962C8B-B14F-4D97-AF65-F5344CB8AC3E}">
        <p14:creationId xmlns:p14="http://schemas.microsoft.com/office/powerpoint/2010/main" val="340197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Structural ambiguity has many forms: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kern="1200">
                <a:solidFill>
                  <a:schemeClr val="tx1"/>
                </a:solidFill>
                <a:effectLst/>
                <a:latin typeface="+mn-lt"/>
                <a:ea typeface="+mn-ea"/>
                <a:cs typeface="+mn-cs"/>
              </a:rPr>
              <a:t>attachment ambiguity  - The PP-example from slide, or as well: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We saw the Eiffel Tower flying to Paris.</a:t>
            </a:r>
            <a:endParaRPr lang="en-GB"/>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kern="1200">
                <a:solidFill>
                  <a:schemeClr val="tx1"/>
                </a:solidFill>
                <a:effectLst/>
                <a:latin typeface="+mn-lt"/>
                <a:ea typeface="+mn-ea"/>
                <a:cs typeface="+mn-cs"/>
              </a:rPr>
              <a:t>coordination ambiguity – </a:t>
            </a:r>
            <a:r>
              <a:rPr lang="en-GB" sz="1200" kern="1200">
                <a:solidFill>
                  <a:schemeClr val="tx1"/>
                </a:solidFill>
                <a:effectLst/>
                <a:latin typeface="+mn-lt"/>
                <a:ea typeface="+mn-ea"/>
                <a:cs typeface="+mn-cs"/>
              </a:rPr>
              <a:t>phrases can be conjoined by a conjunction like </a:t>
            </a:r>
            <a:r>
              <a:rPr lang="en-GB" sz="1200" i="1" kern="1200">
                <a:solidFill>
                  <a:schemeClr val="tx1"/>
                </a:solidFill>
                <a:effectLst/>
                <a:latin typeface="+mn-lt"/>
                <a:ea typeface="+mn-ea"/>
                <a:cs typeface="+mn-cs"/>
              </a:rPr>
              <a:t>and</a:t>
            </a:r>
            <a:r>
              <a:rPr lang="en-GB" sz="1200" kern="1200">
                <a:solidFill>
                  <a:schemeClr val="tx1"/>
                </a:solidFill>
                <a:effectLst/>
                <a:latin typeface="+mn-lt"/>
                <a:ea typeface="+mn-ea"/>
                <a:cs typeface="+mn-cs"/>
              </a:rPr>
              <a:t>. </a:t>
            </a:r>
            <a:endParaRPr lang="en-GB"/>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a:solidFill>
                  <a:schemeClr val="tx1"/>
                </a:solidFill>
                <a:effectLst/>
                <a:latin typeface="+mn-lt"/>
                <a:ea typeface="+mn-ea"/>
                <a:cs typeface="+mn-cs"/>
              </a:rPr>
              <a:t>“old men and women”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a:solidFill>
                  <a:schemeClr val="tx1"/>
                </a:solidFill>
                <a:effectLst/>
                <a:latin typeface="+mn-lt"/>
                <a:ea typeface="+mn-ea"/>
                <a:cs typeface="+mn-cs"/>
              </a:rPr>
              <a:t>To tackle the problem of ambiguity we make use of </a:t>
            </a:r>
            <a:r>
              <a:rPr lang="en-GB" sz="1200" kern="1200" err="1">
                <a:solidFill>
                  <a:schemeClr val="tx1"/>
                </a:solidFill>
                <a:effectLst/>
                <a:latin typeface="+mn-lt"/>
                <a:ea typeface="+mn-ea"/>
                <a:cs typeface="+mn-cs"/>
              </a:rPr>
              <a:t>Cocke</a:t>
            </a:r>
            <a:r>
              <a:rPr lang="en-GB" sz="1200" kern="1200">
                <a:solidFill>
                  <a:schemeClr val="tx1"/>
                </a:solidFill>
                <a:effectLst/>
                <a:latin typeface="+mn-lt"/>
                <a:ea typeface="+mn-ea"/>
                <a:cs typeface="+mn-cs"/>
              </a:rPr>
              <a:t>-</a:t>
            </a:r>
            <a:r>
              <a:rPr lang="en-GB" sz="1200" kern="1200" err="1">
                <a:solidFill>
                  <a:schemeClr val="tx1"/>
                </a:solidFill>
                <a:effectLst/>
                <a:latin typeface="+mn-lt"/>
                <a:ea typeface="+mn-ea"/>
                <a:cs typeface="+mn-cs"/>
              </a:rPr>
              <a:t>Kasami</a:t>
            </a:r>
            <a:r>
              <a:rPr lang="en-GB" sz="1200" kern="1200">
                <a:solidFill>
                  <a:schemeClr val="tx1"/>
                </a:solidFill>
                <a:effectLst/>
                <a:latin typeface="+mn-lt"/>
                <a:ea typeface="+mn-ea"/>
                <a:cs typeface="+mn-cs"/>
              </a:rPr>
              <a:t>-Younger (CKY) algorithm, which is a ”standard dynamic programming approach to syntactic parsing"</a:t>
            </a:r>
            <a:r>
              <a:rPr lang="en-GB" sz="1200" b="0" kern="120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“The vanilla CKY algorithm returns an efficient representation of the set of parse trees for a sentence but doesn’t tell us </a:t>
            </a:r>
            <a:r>
              <a:rPr lang="en-GB" sz="1200" b="0" kern="1200">
                <a:solidFill>
                  <a:schemeClr val="tx1"/>
                </a:solidFill>
                <a:effectLst/>
                <a:latin typeface="+mn-lt"/>
                <a:ea typeface="+mn-ea"/>
                <a:cs typeface="+mn-cs"/>
              </a:rPr>
              <a:t>which </a:t>
            </a:r>
            <a:r>
              <a:rPr lang="en-GB" sz="1200" kern="1200">
                <a:solidFill>
                  <a:schemeClr val="tx1"/>
                </a:solidFill>
                <a:effectLst/>
                <a:latin typeface="+mn-lt"/>
                <a:ea typeface="+mn-ea"/>
                <a:cs typeface="+mn-cs"/>
              </a:rPr>
              <a:t>parse tree is the right one. For that, we need to augment CKY with scores for each possible constituent.”</a:t>
            </a:r>
            <a:endParaRPr lang="en-GB"/>
          </a:p>
          <a:p>
            <a:pPr marL="171450" indent="-171450">
              <a:buFont typeface="Arial" panose="020B0604020202020204" pitchFamily="34" charset="0"/>
              <a:buChar char="•"/>
            </a:pPr>
            <a:r>
              <a:rPr lang="en-GB" sz="1200" b="0" kern="1200">
                <a:solidFill>
                  <a:schemeClr val="tx1"/>
                </a:solidFill>
                <a:effectLst/>
                <a:latin typeface="+mn-lt"/>
                <a:ea typeface="+mn-ea"/>
                <a:cs typeface="+mn-cs"/>
              </a:rPr>
              <a:t>“Dynamic programming </a:t>
            </a:r>
            <a:r>
              <a:rPr lang="en-GB" sz="1200" kern="1200">
                <a:solidFill>
                  <a:schemeClr val="tx1"/>
                </a:solidFill>
                <a:effectLst/>
                <a:latin typeface="+mn-lt"/>
                <a:ea typeface="+mn-ea"/>
                <a:cs typeface="+mn-cs"/>
              </a:rPr>
              <a:t>provides a powerful framework for addressing the problems caused by ambiguity in grammars. Recall that a dynamic programming approach systematically fills in a table of solutions to sub-problems. The complete table has the solution to all the sub-problems needed to solve the problem. In the case of syntactic parsing, these sub-problems represent parse trees for all the constituents detected in the input.“</a:t>
            </a:r>
            <a:endParaRPr lang="en-GB"/>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p:txBody>
      </p:sp>
      <p:sp>
        <p:nvSpPr>
          <p:cNvPr id="4" name="Slide Number Placeholder 3"/>
          <p:cNvSpPr>
            <a:spLocks noGrp="1"/>
          </p:cNvSpPr>
          <p:nvPr>
            <p:ph type="sldNum" sz="quarter" idx="5"/>
          </p:nvPr>
        </p:nvSpPr>
        <p:spPr/>
        <p:txBody>
          <a:bodyPr/>
          <a:lstStyle/>
          <a:p>
            <a:fld id="{74997CB0-0D69-FD49-B526-29EF1BD538E1}" type="slidenum">
              <a:rPr lang="en-US" smtClean="0"/>
              <a:t>13</a:t>
            </a:fld>
            <a:endParaRPr lang="en-US"/>
          </a:p>
        </p:txBody>
      </p:sp>
    </p:spTree>
    <p:extLst>
      <p:ext uri="{BB962C8B-B14F-4D97-AF65-F5344CB8AC3E}">
        <p14:creationId xmlns:p14="http://schemas.microsoft.com/office/powerpoint/2010/main" val="153754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 </a:t>
            </a:r>
            <a:r>
              <a:rPr lang="en-GB" sz="1200" b="0" kern="1200">
                <a:solidFill>
                  <a:schemeClr val="tx1"/>
                </a:solidFill>
                <a:effectLst/>
                <a:latin typeface="+mn-lt"/>
                <a:ea typeface="+mn-ea"/>
                <a:cs typeface="+mn-cs"/>
              </a:rPr>
              <a:t>Part-of-speech tagging </a:t>
            </a:r>
            <a:r>
              <a:rPr lang="en-GB" sz="1200" kern="1200">
                <a:solidFill>
                  <a:schemeClr val="tx1"/>
                </a:solidFill>
                <a:effectLst/>
                <a:latin typeface="+mn-lt"/>
                <a:ea typeface="+mn-ea"/>
                <a:cs typeface="+mn-cs"/>
              </a:rPr>
              <a:t>is the process of assigning a part-of-speech to each word in a text. </a:t>
            </a:r>
            <a:r>
              <a:rPr lang="en-US" sz="1200" kern="120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 Tagging is a </a:t>
            </a:r>
            <a:r>
              <a:rPr lang="en-GB" sz="1200" b="0" kern="1200">
                <a:solidFill>
                  <a:schemeClr val="tx1"/>
                </a:solidFill>
                <a:effectLst/>
                <a:latin typeface="+mn-lt"/>
                <a:ea typeface="+mn-ea"/>
                <a:cs typeface="+mn-cs"/>
              </a:rPr>
              <a:t>disambiguation </a:t>
            </a:r>
            <a:r>
              <a:rPr lang="en-GB" sz="1200" kern="1200">
                <a:solidFill>
                  <a:schemeClr val="tx1"/>
                </a:solidFill>
                <a:effectLst/>
                <a:latin typeface="+mn-lt"/>
                <a:ea typeface="+mn-ea"/>
                <a:cs typeface="+mn-cs"/>
              </a:rPr>
              <a:t>task; words are </a:t>
            </a:r>
            <a:r>
              <a:rPr lang="en-GB" sz="1200" b="0" kern="1200">
                <a:solidFill>
                  <a:schemeClr val="tx1"/>
                </a:solidFill>
                <a:effectLst/>
                <a:latin typeface="+mn-lt"/>
                <a:ea typeface="+mn-ea"/>
                <a:cs typeface="+mn-cs"/>
              </a:rPr>
              <a:t>ambiguous </a:t>
            </a:r>
            <a:r>
              <a:rPr lang="en-GB" sz="1200" kern="1200">
                <a:solidFill>
                  <a:schemeClr val="tx1"/>
                </a:solidFill>
                <a:effectLst/>
                <a:latin typeface="+mn-lt"/>
                <a:ea typeface="+mn-ea"/>
                <a:cs typeface="+mn-cs"/>
              </a:rPr>
              <a:t>—have more than one possible part-of-speech—and the goal is to find the correct tag for the situation. For example, </a:t>
            </a:r>
            <a:r>
              <a:rPr lang="en-GB" sz="1200" i="1" kern="1200">
                <a:solidFill>
                  <a:schemeClr val="tx1"/>
                </a:solidFill>
                <a:effectLst/>
                <a:latin typeface="+mn-lt"/>
                <a:ea typeface="+mn-ea"/>
                <a:cs typeface="+mn-cs"/>
              </a:rPr>
              <a:t>book </a:t>
            </a:r>
            <a:r>
              <a:rPr lang="en-GB" sz="1200" kern="1200">
                <a:solidFill>
                  <a:schemeClr val="tx1"/>
                </a:solidFill>
                <a:effectLst/>
                <a:latin typeface="+mn-lt"/>
                <a:ea typeface="+mn-ea"/>
                <a:cs typeface="+mn-cs"/>
              </a:rPr>
              <a:t>can be a verb (</a:t>
            </a:r>
            <a:r>
              <a:rPr lang="en-GB" sz="1200" i="1" kern="1200">
                <a:solidFill>
                  <a:schemeClr val="tx1"/>
                </a:solidFill>
                <a:effectLst/>
                <a:latin typeface="+mn-lt"/>
                <a:ea typeface="+mn-ea"/>
                <a:cs typeface="+mn-cs"/>
              </a:rPr>
              <a:t>book that flight</a:t>
            </a:r>
            <a:r>
              <a:rPr lang="en-GB" sz="1200" kern="1200">
                <a:solidFill>
                  <a:schemeClr val="tx1"/>
                </a:solidFill>
                <a:effectLst/>
                <a:latin typeface="+mn-lt"/>
                <a:ea typeface="+mn-ea"/>
                <a:cs typeface="+mn-cs"/>
              </a:rPr>
              <a:t>) or a noun (</a:t>
            </a:r>
            <a:r>
              <a:rPr lang="en-GB" sz="1200" i="1" kern="1200">
                <a:solidFill>
                  <a:schemeClr val="tx1"/>
                </a:solidFill>
                <a:effectLst/>
                <a:latin typeface="+mn-lt"/>
                <a:ea typeface="+mn-ea"/>
                <a:cs typeface="+mn-cs"/>
              </a:rPr>
              <a:t>hand me that book</a:t>
            </a:r>
            <a:r>
              <a:rPr lang="en-GB" sz="1200" kern="1200">
                <a:solidFill>
                  <a:schemeClr val="tx1"/>
                </a:solidFill>
                <a:effectLst/>
                <a:latin typeface="+mn-lt"/>
                <a:ea typeface="+mn-ea"/>
                <a:cs typeface="+mn-cs"/>
              </a:rPr>
              <a:t>). </a:t>
            </a:r>
            <a:r>
              <a:rPr lang="en-GB" sz="1200" i="1" kern="1200">
                <a:solidFill>
                  <a:schemeClr val="tx1"/>
                </a:solidFill>
                <a:effectLst/>
                <a:latin typeface="+mn-lt"/>
                <a:ea typeface="+mn-ea"/>
                <a:cs typeface="+mn-cs"/>
              </a:rPr>
              <a:t>That </a:t>
            </a:r>
            <a:r>
              <a:rPr lang="en-GB" sz="1200" kern="1200">
                <a:solidFill>
                  <a:schemeClr val="tx1"/>
                </a:solidFill>
                <a:effectLst/>
                <a:latin typeface="+mn-lt"/>
                <a:ea typeface="+mn-ea"/>
                <a:cs typeface="+mn-cs"/>
              </a:rPr>
              <a:t>can be a determiner (</a:t>
            </a:r>
            <a:r>
              <a:rPr lang="en-GB" sz="1200" i="1" kern="1200">
                <a:solidFill>
                  <a:schemeClr val="tx1"/>
                </a:solidFill>
                <a:effectLst/>
                <a:latin typeface="+mn-lt"/>
                <a:ea typeface="+mn-ea"/>
                <a:cs typeface="+mn-cs"/>
              </a:rPr>
              <a:t>Does that flight serve dinner</a:t>
            </a:r>
            <a:r>
              <a:rPr lang="en-GB" sz="1200" kern="1200">
                <a:solidFill>
                  <a:schemeClr val="tx1"/>
                </a:solidFill>
                <a:effectLst/>
                <a:latin typeface="+mn-lt"/>
                <a:ea typeface="+mn-ea"/>
                <a:cs typeface="+mn-cs"/>
              </a:rPr>
              <a:t>) or a complementizer (</a:t>
            </a:r>
            <a:r>
              <a:rPr lang="en-GB" sz="1200" i="1" kern="1200">
                <a:solidFill>
                  <a:schemeClr val="tx1"/>
                </a:solidFill>
                <a:effectLst/>
                <a:latin typeface="+mn-lt"/>
                <a:ea typeface="+mn-ea"/>
                <a:cs typeface="+mn-cs"/>
              </a:rPr>
              <a:t>I thought that your flight was earlier</a:t>
            </a:r>
            <a:r>
              <a:rPr lang="en-GB" sz="1200" kern="1200">
                <a:solidFill>
                  <a:schemeClr val="tx1"/>
                </a:solidFill>
                <a:effectLst/>
                <a:latin typeface="+mn-lt"/>
                <a:ea typeface="+mn-ea"/>
                <a:cs typeface="+mn-cs"/>
              </a:rPr>
              <a:t>). The goal of POS-tagging is to </a:t>
            </a:r>
            <a:r>
              <a:rPr lang="en-GB" sz="1200" b="0" kern="1200">
                <a:solidFill>
                  <a:schemeClr val="tx1"/>
                </a:solidFill>
                <a:effectLst/>
                <a:latin typeface="+mn-lt"/>
                <a:ea typeface="+mn-ea"/>
                <a:cs typeface="+mn-cs"/>
              </a:rPr>
              <a:t>resolve </a:t>
            </a:r>
            <a:r>
              <a:rPr lang="en-GB" sz="1200" kern="1200">
                <a:solidFill>
                  <a:schemeClr val="tx1"/>
                </a:solidFill>
                <a:effectLst/>
                <a:latin typeface="+mn-lt"/>
                <a:ea typeface="+mn-ea"/>
                <a:cs typeface="+mn-cs"/>
              </a:rPr>
              <a:t>these ambiguities, choosing the proper tag for the context.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POS-tagging is used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1200">
                <a:solidFill>
                  <a:schemeClr val="tx1"/>
                </a:solidFill>
                <a:effectLst/>
                <a:latin typeface="+mn-lt"/>
                <a:ea typeface="+mn-ea"/>
                <a:cs typeface="+mn-cs"/>
              </a:rPr>
              <a:t>question answering;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1200">
                <a:solidFill>
                  <a:schemeClr val="tx1"/>
                </a:solidFill>
                <a:effectLst/>
                <a:latin typeface="+mn-lt"/>
                <a:ea typeface="+mn-ea"/>
                <a:cs typeface="+mn-cs"/>
              </a:rPr>
              <a:t>stance detection;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1200">
                <a:solidFill>
                  <a:schemeClr val="tx1"/>
                </a:solidFill>
                <a:effectLst/>
                <a:latin typeface="+mn-lt"/>
                <a:ea typeface="+mn-ea"/>
                <a:cs typeface="+mn-cs"/>
              </a:rPr>
              <a:t>Information Extraction;</a:t>
            </a: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POS-tagging is an important aspect of parsing.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p:txBody>
      </p:sp>
      <p:sp>
        <p:nvSpPr>
          <p:cNvPr id="4" name="Slide Number Placeholder 3"/>
          <p:cNvSpPr>
            <a:spLocks noGrp="1"/>
          </p:cNvSpPr>
          <p:nvPr>
            <p:ph type="sldNum" sz="quarter" idx="5"/>
          </p:nvPr>
        </p:nvSpPr>
        <p:spPr/>
        <p:txBody>
          <a:bodyPr/>
          <a:lstStyle/>
          <a:p>
            <a:fld id="{74997CB0-0D69-FD49-B526-29EF1BD538E1}" type="slidenum">
              <a:rPr lang="en-US" smtClean="0"/>
              <a:t>14</a:t>
            </a:fld>
            <a:endParaRPr lang="en-US"/>
          </a:p>
        </p:txBody>
      </p:sp>
    </p:spTree>
    <p:extLst>
      <p:ext uri="{BB962C8B-B14F-4D97-AF65-F5344CB8AC3E}">
        <p14:creationId xmlns:p14="http://schemas.microsoft.com/office/powerpoint/2010/main" val="131142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97CB0-0D69-FD49-B526-29EF1BD538E1}" type="slidenum">
              <a:rPr lang="en-US" smtClean="0"/>
              <a:t>16</a:t>
            </a:fld>
            <a:endParaRPr lang="en-US"/>
          </a:p>
        </p:txBody>
      </p:sp>
    </p:spTree>
    <p:extLst>
      <p:ext uri="{BB962C8B-B14F-4D97-AF65-F5344CB8AC3E}">
        <p14:creationId xmlns:p14="http://schemas.microsoft.com/office/powerpoint/2010/main" val="1839072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GB" sz="1200" kern="1200">
                <a:solidFill>
                  <a:schemeClr val="tx1"/>
                </a:solidFill>
                <a:effectLst/>
                <a:latin typeface="+mn-lt"/>
                <a:ea typeface="+mn-ea"/>
                <a:cs typeface="+mn-cs"/>
              </a:rPr>
              <a:t> The HMM is based on augmenting the Markov chain. A </a:t>
            </a:r>
            <a:r>
              <a:rPr lang="en-GB" sz="1200" b="0" kern="1200">
                <a:solidFill>
                  <a:schemeClr val="tx1"/>
                </a:solidFill>
                <a:effectLst/>
                <a:latin typeface="+mn-lt"/>
                <a:ea typeface="+mn-ea"/>
                <a:cs typeface="+mn-cs"/>
              </a:rPr>
              <a:t>Markov chain </a:t>
            </a:r>
            <a:r>
              <a:rPr lang="en-GB" sz="1200" kern="1200">
                <a:solidFill>
                  <a:schemeClr val="tx1"/>
                </a:solidFill>
                <a:effectLst/>
                <a:latin typeface="+mn-lt"/>
                <a:ea typeface="+mn-ea"/>
                <a:cs typeface="+mn-cs"/>
              </a:rPr>
              <a:t>is a model that tells us something about the probabilities of sequences of random variables, </a:t>
            </a:r>
            <a:r>
              <a:rPr lang="en-GB" sz="1200" i="1" kern="1200">
                <a:solidFill>
                  <a:schemeClr val="tx1"/>
                </a:solidFill>
                <a:effectLst/>
                <a:latin typeface="+mn-lt"/>
                <a:ea typeface="+mn-ea"/>
                <a:cs typeface="+mn-cs"/>
              </a:rPr>
              <a:t>states</a:t>
            </a:r>
            <a:r>
              <a:rPr lang="en-GB" sz="1200" kern="1200">
                <a:solidFill>
                  <a:schemeClr val="tx1"/>
                </a:solidFill>
                <a:effectLst/>
                <a:latin typeface="+mn-lt"/>
                <a:ea typeface="+mn-ea"/>
                <a:cs typeface="+mn-cs"/>
              </a:rPr>
              <a:t>, each of which can take on values from some set. These sets can be words, or tags, or symbols representing anything, for example the weather. A Markov chain makes a very strong assumption that if we want to predict the future in the sequence, all that matters is the current state. All the states before the current state have no im- pact on the future except via the current state. It’s as if to predict tomorrow’s weather you could examine today’s weather, but you weren’t allowed to look at yesterday’s weather. </a:t>
            </a:r>
            <a:r>
              <a:rPr lang="en-US" sz="1200" kern="1200">
                <a:solidFill>
                  <a:schemeClr val="tx1"/>
                </a:solidFill>
                <a:effectLst/>
                <a:latin typeface="+mn-lt"/>
                <a:ea typeface="+mn-ea"/>
                <a:cs typeface="+mn-cs"/>
              </a:rPr>
              <a:t>"</a:t>
            </a:r>
            <a:endParaRPr lang="en-GB"/>
          </a:p>
        </p:txBody>
      </p:sp>
      <p:sp>
        <p:nvSpPr>
          <p:cNvPr id="4" name="Slide Number Placeholder 3"/>
          <p:cNvSpPr>
            <a:spLocks noGrp="1"/>
          </p:cNvSpPr>
          <p:nvPr>
            <p:ph type="sldNum" sz="quarter" idx="5"/>
          </p:nvPr>
        </p:nvSpPr>
        <p:spPr/>
        <p:txBody>
          <a:bodyPr/>
          <a:lstStyle/>
          <a:p>
            <a:fld id="{74997CB0-0D69-FD49-B526-29EF1BD538E1}" type="slidenum">
              <a:rPr lang="en-US" smtClean="0"/>
              <a:t>17</a:t>
            </a:fld>
            <a:endParaRPr lang="en-US"/>
          </a:p>
        </p:txBody>
      </p:sp>
    </p:spTree>
    <p:extLst>
      <p:ext uri="{BB962C8B-B14F-4D97-AF65-F5344CB8AC3E}">
        <p14:creationId xmlns:p14="http://schemas.microsoft.com/office/powerpoint/2010/main" val="1667049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97CB0-0D69-FD49-B526-29EF1BD538E1}" type="slidenum">
              <a:rPr lang="en-US" smtClean="0"/>
              <a:t>18</a:t>
            </a:fld>
            <a:endParaRPr lang="en-US"/>
          </a:p>
        </p:txBody>
      </p:sp>
    </p:spTree>
    <p:extLst>
      <p:ext uri="{BB962C8B-B14F-4D97-AF65-F5344CB8AC3E}">
        <p14:creationId xmlns:p14="http://schemas.microsoft.com/office/powerpoint/2010/main" val="2541051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Evaluating the probability of an entire word sequence could be done with the joint probability, but it would not capture the creativity of language &amp; would rely on counting occurrences of sequences of words.</a:t>
            </a:r>
          </a:p>
        </p:txBody>
      </p:sp>
      <p:sp>
        <p:nvSpPr>
          <p:cNvPr id="4" name="Slide Number Placeholder 3"/>
          <p:cNvSpPr>
            <a:spLocks noGrp="1"/>
          </p:cNvSpPr>
          <p:nvPr>
            <p:ph type="sldNum" sz="quarter" idx="5"/>
          </p:nvPr>
        </p:nvSpPr>
        <p:spPr/>
        <p:txBody>
          <a:bodyPr/>
          <a:lstStyle/>
          <a:p>
            <a:fld id="{74997CB0-0D69-FD49-B526-29EF1BD538E1}" type="slidenum">
              <a:rPr lang="en-US" smtClean="0"/>
              <a:t>21</a:t>
            </a:fld>
            <a:endParaRPr lang="en-US"/>
          </a:p>
        </p:txBody>
      </p:sp>
    </p:spTree>
    <p:extLst>
      <p:ext uri="{BB962C8B-B14F-4D97-AF65-F5344CB8AC3E}">
        <p14:creationId xmlns:p14="http://schemas.microsoft.com/office/powerpoint/2010/main" val="81745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Instead of using the joint probability, approximate the probability of a word given all the previous words by using conditional probability of the preceding word.</a:t>
            </a:r>
          </a:p>
        </p:txBody>
      </p:sp>
      <p:sp>
        <p:nvSpPr>
          <p:cNvPr id="4" name="Slide Number Placeholder 3"/>
          <p:cNvSpPr>
            <a:spLocks noGrp="1"/>
          </p:cNvSpPr>
          <p:nvPr>
            <p:ph type="sldNum" sz="quarter" idx="5"/>
          </p:nvPr>
        </p:nvSpPr>
        <p:spPr/>
        <p:txBody>
          <a:bodyPr/>
          <a:lstStyle/>
          <a:p>
            <a:fld id="{74997CB0-0D69-FD49-B526-29EF1BD538E1}" type="slidenum">
              <a:rPr lang="en-US" smtClean="0"/>
              <a:t>22</a:t>
            </a:fld>
            <a:endParaRPr lang="en-US"/>
          </a:p>
        </p:txBody>
      </p:sp>
    </p:spTree>
    <p:extLst>
      <p:ext uri="{BB962C8B-B14F-4D97-AF65-F5344CB8AC3E}">
        <p14:creationId xmlns:p14="http://schemas.microsoft.com/office/powerpoint/2010/main" val="3394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Instead of using the joint probability, approximate the probability of a word given all the previous words by using conditional probability of the preceding word.</a:t>
            </a:r>
          </a:p>
          <a:p>
            <a:endParaRPr lang="en-US"/>
          </a:p>
          <a:p>
            <a:endParaRPr lang="en-US"/>
          </a:p>
          <a:p>
            <a:r>
              <a:rPr lang="en-US"/>
              <a:t>Assigning probabilities to possible predictions of a text to be followed by a specific word is essential when dealing with:</a:t>
            </a:r>
          </a:p>
          <a:p>
            <a:pPr marL="171450" indent="-171450">
              <a:buFont typeface="Arial" panose="020B0604020202020204" pitchFamily="34" charset="0"/>
              <a:buChar char="•"/>
            </a:pPr>
            <a:r>
              <a:rPr lang="en-US"/>
              <a:t>Speech recognition</a:t>
            </a:r>
          </a:p>
          <a:p>
            <a:pPr marL="171450" indent="-171450">
              <a:buFont typeface="Arial" panose="020B0604020202020204" pitchFamily="34" charset="0"/>
              <a:buChar char="•"/>
            </a:pPr>
            <a:r>
              <a:rPr lang="en-US"/>
              <a:t>Spelling correction</a:t>
            </a:r>
          </a:p>
          <a:p>
            <a:pPr marL="171450" indent="-171450">
              <a:buFont typeface="Arial" panose="020B0604020202020204" pitchFamily="34" charset="0"/>
              <a:buChar char="•"/>
            </a:pPr>
            <a:r>
              <a:rPr lang="en-US"/>
              <a:t>Grammatical error correction</a:t>
            </a:r>
          </a:p>
        </p:txBody>
      </p:sp>
      <p:sp>
        <p:nvSpPr>
          <p:cNvPr id="4" name="Slide Number Placeholder 3"/>
          <p:cNvSpPr>
            <a:spLocks noGrp="1"/>
          </p:cNvSpPr>
          <p:nvPr>
            <p:ph type="sldNum" sz="quarter" idx="5"/>
          </p:nvPr>
        </p:nvSpPr>
        <p:spPr/>
        <p:txBody>
          <a:bodyPr/>
          <a:lstStyle/>
          <a:p>
            <a:fld id="{74997CB0-0D69-FD49-B526-29EF1BD538E1}" type="slidenum">
              <a:rPr lang="en-US" smtClean="0"/>
              <a:t>23</a:t>
            </a:fld>
            <a:endParaRPr lang="en-US"/>
          </a:p>
        </p:txBody>
      </p:sp>
    </p:spTree>
    <p:extLst>
      <p:ext uri="{BB962C8B-B14F-4D97-AF65-F5344CB8AC3E}">
        <p14:creationId xmlns:p14="http://schemas.microsoft.com/office/powerpoint/2010/main" val="1919505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Neural Networks are not efficient for image processing because:</a:t>
            </a:r>
          </a:p>
          <a:p>
            <a:pPr marL="171450" indent="-171450">
              <a:buFont typeface="Arial" panose="020B0604020202020204" pitchFamily="34" charset="0"/>
              <a:buChar char="•"/>
            </a:pPr>
            <a:r>
              <a:rPr lang="en-US"/>
              <a:t>We would need to learn a </a:t>
            </a:r>
            <a:r>
              <a:rPr lang="en-US" b="1"/>
              <a:t>different-sized weight matrix W </a:t>
            </a:r>
            <a:r>
              <a:rPr lang="en-US" b="1" i="1" u="sng"/>
              <a:t>for every size of the input image</a:t>
            </a:r>
            <a:r>
              <a:rPr lang="en-US" b="0"/>
              <a:t>.</a:t>
            </a:r>
            <a:br>
              <a:rPr lang="en-US" b="0"/>
            </a:br>
            <a:r>
              <a:rPr lang="en-US" b="0"/>
              <a:t>(for an image of size 9x9 with a convolutional layer with 7 neurons a fully connected feed-forward neural network would need 9x9x7x7=3969 connections, whereas a CNN with only one kernel -&gt; 3x3).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The weight matrix would be massively memory inefficient;</a:t>
            </a:r>
          </a:p>
          <a:p>
            <a:pPr marL="171450" indent="-171450">
              <a:buFont typeface="Arial" panose="020B0604020202020204" pitchFamily="34" charset="0"/>
              <a:buChar char="•"/>
            </a:pPr>
            <a:r>
              <a:rPr lang="en-US" b="0"/>
              <a:t>They do not exhibit translation invariance;</a:t>
            </a:r>
          </a:p>
        </p:txBody>
      </p:sp>
      <p:sp>
        <p:nvSpPr>
          <p:cNvPr id="4" name="Slide Number Placeholder 3"/>
          <p:cNvSpPr>
            <a:spLocks noGrp="1"/>
          </p:cNvSpPr>
          <p:nvPr>
            <p:ph type="sldNum" sz="quarter" idx="5"/>
          </p:nvPr>
        </p:nvSpPr>
        <p:spPr/>
        <p:txBody>
          <a:bodyPr/>
          <a:lstStyle/>
          <a:p>
            <a:fld id="{A30656DD-7277-E34D-BF11-D65005CBC382}" type="slidenum">
              <a:rPr lang="en-US" smtClean="0"/>
              <a:t>34</a:t>
            </a:fld>
            <a:endParaRPr lang="en-US"/>
          </a:p>
        </p:txBody>
      </p:sp>
    </p:spTree>
    <p:extLst>
      <p:ext uri="{BB962C8B-B14F-4D97-AF65-F5344CB8AC3E}">
        <p14:creationId xmlns:p14="http://schemas.microsoft.com/office/powerpoint/2010/main" val="102648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half of the lecture will be mostly referencing: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GB" sz="1200" kern="1200">
                <a:solidFill>
                  <a:schemeClr val="tx1"/>
                </a:solidFill>
                <a:effectLst/>
                <a:latin typeface="+mn-lt"/>
                <a:ea typeface="+mn-ea"/>
                <a:cs typeface="+mn-cs"/>
              </a:rPr>
              <a:t>Speech and Language Processing. An Introduction to Natural Language Processing, Computational Linguistics, and Speech Recognition.” by Daniel Jurafsky &amp; James H. Martin</a:t>
            </a:r>
          </a:p>
        </p:txBody>
      </p:sp>
      <p:sp>
        <p:nvSpPr>
          <p:cNvPr id="4" name="Slide Number Placeholder 3"/>
          <p:cNvSpPr>
            <a:spLocks noGrp="1"/>
          </p:cNvSpPr>
          <p:nvPr>
            <p:ph type="sldNum" sz="quarter" idx="5"/>
          </p:nvPr>
        </p:nvSpPr>
        <p:spPr/>
        <p:txBody>
          <a:bodyPr/>
          <a:lstStyle/>
          <a:p>
            <a:fld id="{74997CB0-0D69-FD49-B526-29EF1BD538E1}" type="slidenum">
              <a:rPr lang="en-US" smtClean="0"/>
              <a:t>2</a:t>
            </a:fld>
            <a:endParaRPr lang="en-US"/>
          </a:p>
        </p:txBody>
      </p:sp>
    </p:spTree>
    <p:extLst>
      <p:ext uri="{BB962C8B-B14F-4D97-AF65-F5344CB8AC3E}">
        <p14:creationId xmlns:p14="http://schemas.microsoft.com/office/powerpoint/2010/main" val="91867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GB" sz="1200" kern="1200">
                <a:solidFill>
                  <a:schemeClr val="tx1"/>
                </a:solidFill>
                <a:effectLst/>
                <a:latin typeface="+mn-lt"/>
                <a:ea typeface="+mn-ea"/>
                <a:cs typeface="+mn-cs"/>
              </a:rPr>
              <a:t>Parts of speech fall into two broad categories: </a:t>
            </a:r>
            <a:r>
              <a:rPr lang="en-GB" sz="1200" b="0" kern="1200">
                <a:solidFill>
                  <a:schemeClr val="tx1"/>
                </a:solidFill>
                <a:effectLst/>
                <a:latin typeface="+mn-lt"/>
                <a:ea typeface="+mn-ea"/>
                <a:cs typeface="+mn-cs"/>
              </a:rPr>
              <a:t>closed class </a:t>
            </a:r>
            <a:r>
              <a:rPr lang="en-GB" sz="1200" kern="1200">
                <a:solidFill>
                  <a:schemeClr val="tx1"/>
                </a:solidFill>
                <a:effectLst/>
                <a:latin typeface="+mn-lt"/>
                <a:ea typeface="+mn-ea"/>
                <a:cs typeface="+mn-cs"/>
              </a:rPr>
              <a:t>and </a:t>
            </a:r>
            <a:r>
              <a:rPr lang="en-GB" sz="1200" b="0" kern="1200">
                <a:solidFill>
                  <a:schemeClr val="tx1"/>
                </a:solidFill>
                <a:effectLst/>
                <a:latin typeface="+mn-lt"/>
                <a:ea typeface="+mn-ea"/>
                <a:cs typeface="+mn-cs"/>
              </a:rPr>
              <a:t>open class</a:t>
            </a:r>
            <a:r>
              <a:rPr lang="en-GB" sz="1200" kern="1200">
                <a:solidFill>
                  <a:schemeClr val="tx1"/>
                </a:solidFill>
                <a:effectLst/>
                <a:latin typeface="+mn-lt"/>
                <a:ea typeface="+mn-ea"/>
                <a:cs typeface="+mn-cs"/>
              </a:rPr>
              <a:t>. Closed classes are those with relatively fixed membership, such as prepositions— new prepositions are rarely coined. By contrast, nouns and verbs are open classes— new nouns and verbs like </a:t>
            </a:r>
            <a:r>
              <a:rPr lang="en-GB" sz="1200" i="1" kern="1200">
                <a:solidFill>
                  <a:schemeClr val="tx1"/>
                </a:solidFill>
                <a:effectLst/>
                <a:latin typeface="+mn-lt"/>
                <a:ea typeface="+mn-ea"/>
                <a:cs typeface="+mn-cs"/>
              </a:rPr>
              <a:t>iPhone </a:t>
            </a:r>
            <a:r>
              <a:rPr lang="en-GB" sz="1200" kern="1200">
                <a:solidFill>
                  <a:schemeClr val="tx1"/>
                </a:solidFill>
                <a:effectLst/>
                <a:latin typeface="+mn-lt"/>
                <a:ea typeface="+mn-ea"/>
                <a:cs typeface="+mn-cs"/>
              </a:rPr>
              <a:t>or </a:t>
            </a:r>
            <a:r>
              <a:rPr lang="en-GB" sz="1200" i="1" kern="1200">
                <a:solidFill>
                  <a:schemeClr val="tx1"/>
                </a:solidFill>
                <a:effectLst/>
                <a:latin typeface="+mn-lt"/>
                <a:ea typeface="+mn-ea"/>
                <a:cs typeface="+mn-cs"/>
              </a:rPr>
              <a:t>to fax </a:t>
            </a:r>
            <a:r>
              <a:rPr lang="en-GB" sz="1200" kern="1200">
                <a:solidFill>
                  <a:schemeClr val="tx1"/>
                </a:solidFill>
                <a:effectLst/>
                <a:latin typeface="+mn-lt"/>
                <a:ea typeface="+mn-ea"/>
                <a:cs typeface="+mn-cs"/>
              </a:rPr>
              <a:t>are continually being created or borrowed. Closed class words are generally </a:t>
            </a:r>
            <a:r>
              <a:rPr lang="en-GB" sz="1200" b="0" kern="1200">
                <a:solidFill>
                  <a:schemeClr val="tx1"/>
                </a:solidFill>
                <a:effectLst/>
                <a:latin typeface="+mn-lt"/>
                <a:ea typeface="+mn-ea"/>
                <a:cs typeface="+mn-cs"/>
              </a:rPr>
              <a:t>function words </a:t>
            </a:r>
            <a:r>
              <a:rPr lang="en-GB" sz="1200" kern="1200">
                <a:solidFill>
                  <a:schemeClr val="tx1"/>
                </a:solidFill>
                <a:effectLst/>
                <a:latin typeface="+mn-lt"/>
                <a:ea typeface="+mn-ea"/>
                <a:cs typeface="+mn-cs"/>
              </a:rPr>
              <a:t>like </a:t>
            </a:r>
            <a:r>
              <a:rPr lang="en-GB" sz="1200" i="1" kern="1200">
                <a:solidFill>
                  <a:schemeClr val="tx1"/>
                </a:solidFill>
                <a:effectLst/>
                <a:latin typeface="+mn-lt"/>
                <a:ea typeface="+mn-ea"/>
                <a:cs typeface="+mn-cs"/>
              </a:rPr>
              <a:t>of</a:t>
            </a:r>
            <a:r>
              <a:rPr lang="en-GB" sz="1200" kern="1200">
                <a:solidFill>
                  <a:schemeClr val="tx1"/>
                </a:solidFill>
                <a:effectLst/>
                <a:latin typeface="+mn-lt"/>
                <a:ea typeface="+mn-ea"/>
                <a:cs typeface="+mn-cs"/>
              </a:rPr>
              <a:t>, </a:t>
            </a:r>
            <a:r>
              <a:rPr lang="en-GB" sz="1200" i="1" kern="1200">
                <a:solidFill>
                  <a:schemeClr val="tx1"/>
                </a:solidFill>
                <a:effectLst/>
                <a:latin typeface="+mn-lt"/>
                <a:ea typeface="+mn-ea"/>
                <a:cs typeface="+mn-cs"/>
              </a:rPr>
              <a:t>it</a:t>
            </a:r>
            <a:r>
              <a:rPr lang="en-GB" sz="1200" kern="1200">
                <a:solidFill>
                  <a:schemeClr val="tx1"/>
                </a:solidFill>
                <a:effectLst/>
                <a:latin typeface="+mn-lt"/>
                <a:ea typeface="+mn-ea"/>
                <a:cs typeface="+mn-cs"/>
              </a:rPr>
              <a:t>, </a:t>
            </a:r>
            <a:r>
              <a:rPr lang="en-GB" sz="1200" i="1" kern="1200">
                <a:solidFill>
                  <a:schemeClr val="tx1"/>
                </a:solidFill>
                <a:effectLst/>
                <a:latin typeface="+mn-lt"/>
                <a:ea typeface="+mn-ea"/>
                <a:cs typeface="+mn-cs"/>
              </a:rPr>
              <a:t>and</a:t>
            </a:r>
            <a:r>
              <a:rPr lang="en-GB" sz="1200" kern="1200">
                <a:solidFill>
                  <a:schemeClr val="tx1"/>
                </a:solidFill>
                <a:effectLst/>
                <a:latin typeface="+mn-lt"/>
                <a:ea typeface="+mn-ea"/>
                <a:cs typeface="+mn-cs"/>
              </a:rPr>
              <a:t>, or </a:t>
            </a:r>
            <a:r>
              <a:rPr lang="en-GB" sz="1200" i="1" kern="1200">
                <a:solidFill>
                  <a:schemeClr val="tx1"/>
                </a:solidFill>
                <a:effectLst/>
                <a:latin typeface="+mn-lt"/>
                <a:ea typeface="+mn-ea"/>
                <a:cs typeface="+mn-cs"/>
              </a:rPr>
              <a:t>you</a:t>
            </a:r>
            <a:r>
              <a:rPr lang="en-GB" sz="1200" kern="1200">
                <a:solidFill>
                  <a:schemeClr val="tx1"/>
                </a:solidFill>
                <a:effectLst/>
                <a:latin typeface="+mn-lt"/>
                <a:ea typeface="+mn-ea"/>
                <a:cs typeface="+mn-cs"/>
              </a:rPr>
              <a:t>, which tend to be very short, occur frequently, and often have structuring uses in grammar.</a:t>
            </a: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Lexical categories are verbs, nouns, adjectives, … the rest of the tags.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Syntactic categories are combinations of lexical categories, like Noun Phrase (NP), Verb Phrase (VP).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Phrase Structures is a combination of Syntactic categories into trees, resulting in nested phrases.</a:t>
            </a:r>
            <a:endParaRPr lang="en-GB"/>
          </a:p>
        </p:txBody>
      </p:sp>
      <p:sp>
        <p:nvSpPr>
          <p:cNvPr id="4" name="Slide Number Placeholder 3"/>
          <p:cNvSpPr>
            <a:spLocks noGrp="1"/>
          </p:cNvSpPr>
          <p:nvPr>
            <p:ph type="sldNum" sz="quarter" idx="5"/>
          </p:nvPr>
        </p:nvSpPr>
        <p:spPr/>
        <p:txBody>
          <a:bodyPr/>
          <a:lstStyle/>
          <a:p>
            <a:fld id="{74997CB0-0D69-FD49-B526-29EF1BD538E1}" type="slidenum">
              <a:rPr lang="en-US" smtClean="0"/>
              <a:t>5</a:t>
            </a:fld>
            <a:endParaRPr lang="en-US"/>
          </a:p>
        </p:txBody>
      </p:sp>
    </p:spTree>
    <p:extLst>
      <p:ext uri="{BB962C8B-B14F-4D97-AF65-F5344CB8AC3E}">
        <p14:creationId xmlns:p14="http://schemas.microsoft.com/office/powerpoint/2010/main" val="296862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syntactic parsing is a ”process of uncovering the phrase structure of a strings of words, according to a grammar”. It could be performed in top-down or bottom-up approaches.</a:t>
            </a:r>
          </a:p>
        </p:txBody>
      </p:sp>
      <p:sp>
        <p:nvSpPr>
          <p:cNvPr id="4" name="Slide Number Placeholder 3"/>
          <p:cNvSpPr>
            <a:spLocks noGrp="1"/>
          </p:cNvSpPr>
          <p:nvPr>
            <p:ph type="sldNum" sz="quarter" idx="5"/>
          </p:nvPr>
        </p:nvSpPr>
        <p:spPr/>
        <p:txBody>
          <a:bodyPr/>
          <a:lstStyle/>
          <a:p>
            <a:fld id="{74997CB0-0D69-FD49-B526-29EF1BD538E1}" type="slidenum">
              <a:rPr lang="en-US" smtClean="0"/>
              <a:t>6</a:t>
            </a:fld>
            <a:endParaRPr lang="en-US"/>
          </a:p>
        </p:txBody>
      </p:sp>
    </p:spTree>
    <p:extLst>
      <p:ext uri="{BB962C8B-B14F-4D97-AF65-F5344CB8AC3E}">
        <p14:creationId xmlns:p14="http://schemas.microsoft.com/office/powerpoint/2010/main" val="413476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kern="1200">
                <a:solidFill>
                  <a:schemeClr val="tx1"/>
                </a:solidFill>
                <a:effectLst/>
                <a:latin typeface="Avenir Next" panose="020B0503020202020204" pitchFamily="34" charset="0"/>
                <a:ea typeface="+mn-ea"/>
                <a:cs typeface="+mn-cs"/>
              </a:rPr>
              <a:t>“A context-free grammar consists of a set of </a:t>
            </a:r>
            <a:r>
              <a:rPr lang="en-GB" sz="1400" b="0" kern="1200">
                <a:solidFill>
                  <a:schemeClr val="tx1"/>
                </a:solidFill>
                <a:effectLst/>
                <a:latin typeface="Avenir Next" panose="020B0503020202020204" pitchFamily="34" charset="0"/>
                <a:ea typeface="+mn-ea"/>
                <a:cs typeface="+mn-cs"/>
              </a:rPr>
              <a:t>rules </a:t>
            </a:r>
            <a:r>
              <a:rPr lang="en-GB" sz="1400" kern="1200">
                <a:solidFill>
                  <a:schemeClr val="tx1"/>
                </a:solidFill>
                <a:effectLst/>
                <a:latin typeface="Avenir Next" panose="020B0503020202020204" pitchFamily="34" charset="0"/>
                <a:ea typeface="+mn-ea"/>
                <a:cs typeface="+mn-cs"/>
              </a:rPr>
              <a:t>or </a:t>
            </a:r>
            <a:r>
              <a:rPr lang="en-GB" sz="1400" b="0" kern="1200">
                <a:solidFill>
                  <a:schemeClr val="tx1"/>
                </a:solidFill>
                <a:effectLst/>
                <a:latin typeface="Avenir Next" panose="020B0503020202020204" pitchFamily="34" charset="0"/>
                <a:ea typeface="+mn-ea"/>
                <a:cs typeface="+mn-cs"/>
              </a:rPr>
              <a:t>productions</a:t>
            </a:r>
            <a:r>
              <a:rPr lang="en-GB" sz="1400" kern="1200">
                <a:solidFill>
                  <a:schemeClr val="tx1"/>
                </a:solidFill>
                <a:effectLst/>
                <a:latin typeface="Avenir Next" panose="020B0503020202020204" pitchFamily="34" charset="0"/>
                <a:ea typeface="+mn-ea"/>
                <a:cs typeface="+mn-cs"/>
              </a:rPr>
              <a:t>, each of which expresses the ways that symbols of the language can be grouped and ordered together, and a </a:t>
            </a:r>
            <a:r>
              <a:rPr lang="en-GB" sz="1400" b="0" kern="1200">
                <a:solidFill>
                  <a:schemeClr val="tx1"/>
                </a:solidFill>
                <a:effectLst/>
                <a:latin typeface="Avenir Next" panose="020B0503020202020204" pitchFamily="34" charset="0"/>
                <a:ea typeface="+mn-ea"/>
                <a:cs typeface="+mn-cs"/>
              </a:rPr>
              <a:t>lexicon </a:t>
            </a:r>
            <a:r>
              <a:rPr lang="en-GB" sz="1400" kern="1200">
                <a:solidFill>
                  <a:schemeClr val="tx1"/>
                </a:solidFill>
                <a:effectLst/>
                <a:latin typeface="Avenir Next" panose="020B0503020202020204" pitchFamily="34" charset="0"/>
                <a:ea typeface="+mn-ea"/>
                <a:cs typeface="+mn-cs"/>
              </a:rPr>
              <a:t>of words and symbols.”</a:t>
            </a:r>
            <a:endParaRPr lang="en-GB" sz="1400">
              <a:latin typeface="Avenir Next" panose="020B0503020202020204" pitchFamily="34" charset="0"/>
            </a:endParaRPr>
          </a:p>
        </p:txBody>
      </p:sp>
      <p:sp>
        <p:nvSpPr>
          <p:cNvPr id="4" name="Slide Number Placeholder 3"/>
          <p:cNvSpPr>
            <a:spLocks noGrp="1"/>
          </p:cNvSpPr>
          <p:nvPr>
            <p:ph type="sldNum" sz="quarter" idx="5"/>
          </p:nvPr>
        </p:nvSpPr>
        <p:spPr/>
        <p:txBody>
          <a:bodyPr/>
          <a:lstStyle/>
          <a:p>
            <a:fld id="{74997CB0-0D69-FD49-B526-29EF1BD538E1}" type="slidenum">
              <a:rPr lang="en-US" smtClean="0"/>
              <a:t>7</a:t>
            </a:fld>
            <a:endParaRPr lang="en-US"/>
          </a:p>
        </p:txBody>
      </p:sp>
    </p:spTree>
    <p:extLst>
      <p:ext uri="{BB962C8B-B14F-4D97-AF65-F5344CB8AC3E}">
        <p14:creationId xmlns:p14="http://schemas.microsoft.com/office/powerpoint/2010/main" val="397966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grammar defines the derivations of the parse tree, whereas the lexicon is comprised of the totality of possible words that the Part-of-speech tag includes.</a:t>
            </a:r>
          </a:p>
        </p:txBody>
      </p:sp>
      <p:sp>
        <p:nvSpPr>
          <p:cNvPr id="4" name="Slide Number Placeholder 3"/>
          <p:cNvSpPr>
            <a:spLocks noGrp="1"/>
          </p:cNvSpPr>
          <p:nvPr>
            <p:ph type="sldNum" sz="quarter" idx="5"/>
          </p:nvPr>
        </p:nvSpPr>
        <p:spPr/>
        <p:txBody>
          <a:bodyPr/>
          <a:lstStyle/>
          <a:p>
            <a:fld id="{74997CB0-0D69-FD49-B526-29EF1BD538E1}" type="slidenum">
              <a:rPr lang="en-US" smtClean="0"/>
              <a:t>8</a:t>
            </a:fld>
            <a:endParaRPr lang="en-US"/>
          </a:p>
        </p:txBody>
      </p:sp>
    </p:spTree>
    <p:extLst>
      <p:ext uri="{BB962C8B-B14F-4D97-AF65-F5344CB8AC3E}">
        <p14:creationId xmlns:p14="http://schemas.microsoft.com/office/powerpoint/2010/main" val="206037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recursive operations require a defined terminal case, otherwise the whole program will take too much resources and eventually crash.</a:t>
            </a:r>
          </a:p>
        </p:txBody>
      </p:sp>
      <p:sp>
        <p:nvSpPr>
          <p:cNvPr id="4" name="Slide Number Placeholder 3"/>
          <p:cNvSpPr>
            <a:spLocks noGrp="1"/>
          </p:cNvSpPr>
          <p:nvPr>
            <p:ph type="sldNum" sz="quarter" idx="5"/>
          </p:nvPr>
        </p:nvSpPr>
        <p:spPr/>
        <p:txBody>
          <a:bodyPr/>
          <a:lstStyle/>
          <a:p>
            <a:fld id="{74997CB0-0D69-FD49-B526-29EF1BD538E1}" type="slidenum">
              <a:rPr lang="en-US" smtClean="0"/>
              <a:t>9</a:t>
            </a:fld>
            <a:endParaRPr lang="en-US"/>
          </a:p>
        </p:txBody>
      </p:sp>
    </p:spTree>
    <p:extLst>
      <p:ext uri="{BB962C8B-B14F-4D97-AF65-F5344CB8AC3E}">
        <p14:creationId xmlns:p14="http://schemas.microsoft.com/office/powerpoint/2010/main" val="1015642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syntactic parsing is a ”process of uncovering the phrase structure of a strings of words, according to a grammar”. It could be performed in top-down or bottom-up approaches.</a:t>
            </a:r>
          </a:p>
        </p:txBody>
      </p:sp>
      <p:sp>
        <p:nvSpPr>
          <p:cNvPr id="4" name="Slide Number Placeholder 3"/>
          <p:cNvSpPr>
            <a:spLocks noGrp="1"/>
          </p:cNvSpPr>
          <p:nvPr>
            <p:ph type="sldNum" sz="quarter" idx="5"/>
          </p:nvPr>
        </p:nvSpPr>
        <p:spPr/>
        <p:txBody>
          <a:bodyPr/>
          <a:lstStyle/>
          <a:p>
            <a:fld id="{74997CB0-0D69-FD49-B526-29EF1BD538E1}" type="slidenum">
              <a:rPr lang="en-US" smtClean="0"/>
              <a:t>10</a:t>
            </a:fld>
            <a:endParaRPr lang="en-US"/>
          </a:p>
        </p:txBody>
      </p:sp>
    </p:spTree>
    <p:extLst>
      <p:ext uri="{BB962C8B-B14F-4D97-AF65-F5344CB8AC3E}">
        <p14:creationId xmlns:p14="http://schemas.microsoft.com/office/powerpoint/2010/main" val="293880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97CB0-0D69-FD49-B526-29EF1BD538E1}" type="slidenum">
              <a:rPr lang="en-US" smtClean="0"/>
              <a:t>11</a:t>
            </a:fld>
            <a:endParaRPr lang="en-US"/>
          </a:p>
        </p:txBody>
      </p:sp>
    </p:spTree>
    <p:extLst>
      <p:ext uri="{BB962C8B-B14F-4D97-AF65-F5344CB8AC3E}">
        <p14:creationId xmlns:p14="http://schemas.microsoft.com/office/powerpoint/2010/main" val="2808276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6CDD8E20-E845-3644-BCBA-0044D82499C5}" type="datetime1">
              <a:rPr lang="en-GB" smtClean="0"/>
              <a:t>07/03/2022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05083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673548-5F80-DA4B-9630-48DFDDDDA880}"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42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24539A-C5A3-0948-89BA-FEDB07F163D0}"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175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142DBB-E302-994F-A572-F6BC705ED474}"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983252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D28360-D56A-7049-93AD-DA3D3DAAF90D}"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07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B2C786-1882-1E4A-8A28-67AD7032884A}" type="datetime1">
              <a:rPr lang="en-GB" smtClean="0"/>
              <a:t>07/03/2022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7625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BA20EF-2A9F-1943-B292-550248783CDC}" type="datetime1">
              <a:rPr lang="en-GB" smtClean="0"/>
              <a:t>07/03/2022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34209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BD565D-C1A7-E049-AE42-F0C7B606E4C8}" type="datetime1">
              <a:rPr lang="en-GB" smtClean="0"/>
              <a:t>07/03/2022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9887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0CB356-1BF9-5A45-A885-9B536677950C}" type="datetime1">
              <a:rPr lang="en-GB" smtClean="0"/>
              <a:t>07/03/2022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037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F1C410-C7AF-5E47-B97E-D9544A10832B}" type="datetime1">
              <a:rPr lang="en-GB" smtClean="0"/>
              <a:t>07/03/2022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1300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67B14A-E028-1C42-9948-978EC678F1E7}" type="datetime1">
              <a:rPr lang="en-GB" smtClean="0"/>
              <a:t>07/03/2022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874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1676E-FC1C-7345-83C2-01E8D38548A1}"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8865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C75F2A-1C20-E54B-8942-8144B294C90E}" type="datetime1">
              <a:rPr lang="en-GB" smtClean="0"/>
              <a:t>07/03/2022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3618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DA500-9C99-5F41-8197-7527A5AC7667}" type="datetime1">
              <a:rPr lang="en-GB" smtClean="0"/>
              <a:t>07/03/2022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2705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0D3F6-10C6-044B-AC6C-A4CD620ECD0B}" type="datetime1">
              <a:rPr lang="en-GB" smtClean="0"/>
              <a:t>07/03/2022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310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D67E8A-4E4C-534F-8621-CE082F4A47AA}"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3163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2E1EFA-4818-7441-BB4B-CC6CD37BE3E0}" type="datetime1">
              <a:rPr lang="en-GB" smtClean="0"/>
              <a:t>07/03/2022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5026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28829E-5556-C743-B264-E1C4DAC610A0}" type="datetime1">
              <a:rPr lang="en-GB" smtClean="0"/>
              <a:t>07/03/2022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56178019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0.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45.png"/><Relationship Id="rId21" Type="http://schemas.openxmlformats.org/officeDocument/2006/relationships/image" Target="../media/image54.png"/><Relationship Id="rId7" Type="http://schemas.openxmlformats.org/officeDocument/2006/relationships/image" Target="../media/image47.png"/><Relationship Id="rId12" Type="http://schemas.openxmlformats.org/officeDocument/2006/relationships/customXml" Target="../ink/ink6.xml"/><Relationship Id="rId17" Type="http://schemas.openxmlformats.org/officeDocument/2006/relationships/image" Target="../media/image52.png"/><Relationship Id="rId25" Type="http://schemas.openxmlformats.org/officeDocument/2006/relationships/image" Target="../media/image56.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49.png"/><Relationship Id="rId24" Type="http://schemas.openxmlformats.org/officeDocument/2006/relationships/customXml" Target="../ink/ink12.xml"/><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image" Target="../media/image55.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53.png"/><Relationship Id="rId31" Type="http://schemas.openxmlformats.org/officeDocument/2006/relationships/image" Target="../media/image59.png"/><Relationship Id="rId4" Type="http://schemas.openxmlformats.org/officeDocument/2006/relationships/customXml" Target="../ink/ink2.xml"/><Relationship Id="rId9" Type="http://schemas.openxmlformats.org/officeDocument/2006/relationships/image" Target="../media/image4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7.png"/><Relationship Id="rId30" Type="http://schemas.openxmlformats.org/officeDocument/2006/relationships/customXml" Target="../ink/ink15.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customXml" Target="../ink/ink24.xml"/><Relationship Id="rId26" Type="http://schemas.openxmlformats.org/officeDocument/2006/relationships/customXml" Target="../ink/ink28.xml"/><Relationship Id="rId39" Type="http://schemas.openxmlformats.org/officeDocument/2006/relationships/image" Target="../media/image80.png"/><Relationship Id="rId21" Type="http://schemas.openxmlformats.org/officeDocument/2006/relationships/image" Target="../media/image71.png"/><Relationship Id="rId34" Type="http://schemas.openxmlformats.org/officeDocument/2006/relationships/customXml" Target="../ink/ink32.xml"/><Relationship Id="rId7" Type="http://schemas.openxmlformats.org/officeDocument/2006/relationships/image" Target="../media/image64.png"/><Relationship Id="rId2" Type="http://schemas.openxmlformats.org/officeDocument/2006/relationships/customXml" Target="../ink/ink16.xml"/><Relationship Id="rId16" Type="http://schemas.openxmlformats.org/officeDocument/2006/relationships/customXml" Target="../ink/ink23.xml"/><Relationship Id="rId20" Type="http://schemas.openxmlformats.org/officeDocument/2006/relationships/customXml" Target="../ink/ink25.xml"/><Relationship Id="rId29" Type="http://schemas.openxmlformats.org/officeDocument/2006/relationships/image" Target="../media/image75.png"/><Relationship Id="rId41"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6.png"/><Relationship Id="rId24" Type="http://schemas.openxmlformats.org/officeDocument/2006/relationships/customXml" Target="../ink/ink27.xml"/><Relationship Id="rId32" Type="http://schemas.openxmlformats.org/officeDocument/2006/relationships/customXml" Target="../ink/ink31.xml"/><Relationship Id="rId37" Type="http://schemas.openxmlformats.org/officeDocument/2006/relationships/image" Target="../media/image79.png"/><Relationship Id="rId40" Type="http://schemas.openxmlformats.org/officeDocument/2006/relationships/customXml" Target="../ink/ink35.xml"/><Relationship Id="rId5" Type="http://schemas.openxmlformats.org/officeDocument/2006/relationships/image" Target="../media/image63.png"/><Relationship Id="rId15" Type="http://schemas.openxmlformats.org/officeDocument/2006/relationships/image" Target="../media/image68.png"/><Relationship Id="rId23" Type="http://schemas.openxmlformats.org/officeDocument/2006/relationships/image" Target="../media/image72.png"/><Relationship Id="rId28" Type="http://schemas.openxmlformats.org/officeDocument/2006/relationships/customXml" Target="../ink/ink29.xml"/><Relationship Id="rId36" Type="http://schemas.openxmlformats.org/officeDocument/2006/relationships/customXml" Target="../ink/ink33.xml"/><Relationship Id="rId10" Type="http://schemas.openxmlformats.org/officeDocument/2006/relationships/customXml" Target="../ink/ink20.xml"/><Relationship Id="rId19" Type="http://schemas.openxmlformats.org/officeDocument/2006/relationships/image" Target="../media/image70.png"/><Relationship Id="rId31" Type="http://schemas.openxmlformats.org/officeDocument/2006/relationships/image" Target="../media/image76.png"/><Relationship Id="rId4" Type="http://schemas.openxmlformats.org/officeDocument/2006/relationships/customXml" Target="../ink/ink17.xml"/><Relationship Id="rId9" Type="http://schemas.openxmlformats.org/officeDocument/2006/relationships/image" Target="../media/image65.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74.png"/><Relationship Id="rId30" Type="http://schemas.openxmlformats.org/officeDocument/2006/relationships/customXml" Target="../ink/ink30.xml"/><Relationship Id="rId35" Type="http://schemas.openxmlformats.org/officeDocument/2006/relationships/image" Target="../media/image78.png"/><Relationship Id="rId8" Type="http://schemas.openxmlformats.org/officeDocument/2006/relationships/customXml" Target="../ink/ink19.xml"/><Relationship Id="rId3" Type="http://schemas.openxmlformats.org/officeDocument/2006/relationships/image" Target="../media/image62.png"/><Relationship Id="rId12" Type="http://schemas.openxmlformats.org/officeDocument/2006/relationships/customXml" Target="../ink/ink21.xml"/><Relationship Id="rId17" Type="http://schemas.openxmlformats.org/officeDocument/2006/relationships/image" Target="../media/image69.png"/><Relationship Id="rId25" Type="http://schemas.openxmlformats.org/officeDocument/2006/relationships/image" Target="../media/image73.png"/><Relationship Id="rId33" Type="http://schemas.openxmlformats.org/officeDocument/2006/relationships/image" Target="../media/image77.png"/><Relationship Id="rId38" Type="http://schemas.openxmlformats.org/officeDocument/2006/relationships/customXml" Target="../ink/ink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customXml" Target="../ink/ink41.xml"/><Relationship Id="rId18" Type="http://schemas.openxmlformats.org/officeDocument/2006/relationships/image" Target="../media/image90.png"/><Relationship Id="rId26" Type="http://schemas.openxmlformats.org/officeDocument/2006/relationships/image" Target="../media/image94.png"/><Relationship Id="rId39" Type="http://schemas.openxmlformats.org/officeDocument/2006/relationships/customXml" Target="../ink/ink54.xml"/><Relationship Id="rId21" Type="http://schemas.openxmlformats.org/officeDocument/2006/relationships/customXml" Target="../ink/ink45.xml"/><Relationship Id="rId34" Type="http://schemas.openxmlformats.org/officeDocument/2006/relationships/image" Target="../media/image98.png"/><Relationship Id="rId42" Type="http://schemas.openxmlformats.org/officeDocument/2006/relationships/image" Target="../media/image102.png"/><Relationship Id="rId7" Type="http://schemas.openxmlformats.org/officeDocument/2006/relationships/customXml" Target="../ink/ink38.xml"/><Relationship Id="rId2" Type="http://schemas.openxmlformats.org/officeDocument/2006/relationships/image" Target="../media/image82.png"/><Relationship Id="rId16" Type="http://schemas.openxmlformats.org/officeDocument/2006/relationships/image" Target="../media/image89.png"/><Relationship Id="rId20" Type="http://schemas.openxmlformats.org/officeDocument/2006/relationships/image" Target="../media/image91.png"/><Relationship Id="rId29" Type="http://schemas.openxmlformats.org/officeDocument/2006/relationships/customXml" Target="../ink/ink49.xml"/><Relationship Id="rId41"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customXml" Target="../ink/ink40.xml"/><Relationship Id="rId24" Type="http://schemas.openxmlformats.org/officeDocument/2006/relationships/image" Target="../media/image93.png"/><Relationship Id="rId32" Type="http://schemas.openxmlformats.org/officeDocument/2006/relationships/image" Target="../media/image97.png"/><Relationship Id="rId37" Type="http://schemas.openxmlformats.org/officeDocument/2006/relationships/customXml" Target="../ink/ink53.xml"/><Relationship Id="rId40" Type="http://schemas.openxmlformats.org/officeDocument/2006/relationships/image" Target="../media/image101.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95.png"/><Relationship Id="rId36" Type="http://schemas.openxmlformats.org/officeDocument/2006/relationships/image" Target="../media/image99.png"/><Relationship Id="rId10" Type="http://schemas.openxmlformats.org/officeDocument/2006/relationships/image" Target="../media/image86.png"/><Relationship Id="rId19" Type="http://schemas.openxmlformats.org/officeDocument/2006/relationships/customXml" Target="../ink/ink44.xml"/><Relationship Id="rId31" Type="http://schemas.openxmlformats.org/officeDocument/2006/relationships/customXml" Target="../ink/ink50.xml"/><Relationship Id="rId4" Type="http://schemas.openxmlformats.org/officeDocument/2006/relationships/image" Target="../media/image83.png"/><Relationship Id="rId9" Type="http://schemas.openxmlformats.org/officeDocument/2006/relationships/customXml" Target="../ink/ink39.xml"/><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customXml" Target="../ink/ink48.xml"/><Relationship Id="rId30" Type="http://schemas.openxmlformats.org/officeDocument/2006/relationships/image" Target="../media/image96.png"/><Relationship Id="rId35" Type="http://schemas.openxmlformats.org/officeDocument/2006/relationships/customXml" Target="../ink/ink52.xml"/><Relationship Id="rId8" Type="http://schemas.openxmlformats.org/officeDocument/2006/relationships/image" Target="../media/image85.png"/><Relationship Id="rId3" Type="http://schemas.openxmlformats.org/officeDocument/2006/relationships/customXml" Target="../ink/ink36.xml"/><Relationship Id="rId12" Type="http://schemas.openxmlformats.org/officeDocument/2006/relationships/image" Target="../media/image87.png"/><Relationship Id="rId17" Type="http://schemas.openxmlformats.org/officeDocument/2006/relationships/customXml" Target="../ink/ink43.xml"/><Relationship Id="rId25" Type="http://schemas.openxmlformats.org/officeDocument/2006/relationships/customXml" Target="../ink/ink47.xml"/><Relationship Id="rId33" Type="http://schemas.openxmlformats.org/officeDocument/2006/relationships/customXml" Target="../ink/ink51.xml"/><Relationship Id="rId38" Type="http://schemas.openxmlformats.org/officeDocument/2006/relationships/image" Target="../media/image100.png"/></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 descr="A picture containing drawing&#10;&#10;Description automatically generated"/>
          <p:cNvPicPr preferRelativeResize="0"/>
          <p:nvPr/>
        </p:nvPicPr>
        <p:blipFill rotWithShape="1">
          <a:blip r:embed="rId3">
            <a:alphaModFix/>
          </a:blip>
          <a:srcRect/>
          <a:stretch/>
        </p:blipFill>
        <p:spPr>
          <a:xfrm>
            <a:off x="2416015" y="1322851"/>
            <a:ext cx="7055168" cy="2037398"/>
          </a:xfrm>
          <a:prstGeom prst="rect">
            <a:avLst/>
          </a:prstGeom>
          <a:noFill/>
          <a:ln>
            <a:noFill/>
          </a:ln>
        </p:spPr>
      </p:pic>
      <p:sp>
        <p:nvSpPr>
          <p:cNvPr id="235" name="Google Shape;235;p1"/>
          <p:cNvSpPr txBox="1"/>
          <p:nvPr/>
        </p:nvSpPr>
        <p:spPr>
          <a:xfrm>
            <a:off x="2416015" y="4221652"/>
            <a:ext cx="7015200" cy="646500"/>
          </a:xfrm>
          <a:prstGeom prst="rect">
            <a:avLst/>
          </a:prstGeom>
          <a:noFill/>
          <a:ln>
            <a:noFill/>
          </a:ln>
        </p:spPr>
        <p:txBody>
          <a:bodyPr spcFirstLastPara="1" wrap="square" lIns="91425" tIns="45700" rIns="91425" bIns="45700" anchor="t" anchorCtr="0">
            <a:spAutoFit/>
          </a:bodyPr>
          <a:lstStyle/>
          <a:p>
            <a:pPr algn="ctr"/>
            <a:r>
              <a:rPr lang="en-US" sz="3600">
                <a:latin typeface="Avenir Next" panose="020B0503020202020204" pitchFamily="34" charset="0"/>
              </a:rPr>
              <a:t>Natural Language Processing</a:t>
            </a:r>
          </a:p>
        </p:txBody>
      </p:sp>
      <p:pic>
        <p:nvPicPr>
          <p:cNvPr id="236" name="Google Shape;236;p1"/>
          <p:cNvPicPr preferRelativeResize="0"/>
          <p:nvPr/>
        </p:nvPicPr>
        <p:blipFill rotWithShape="1">
          <a:blip r:embed="rId4">
            <a:alphaModFix/>
          </a:blip>
          <a:srcRect l="15083" t="29978" r="15020" b="27322"/>
          <a:stretch/>
        </p:blipFill>
        <p:spPr>
          <a:xfrm>
            <a:off x="9650638" y="505175"/>
            <a:ext cx="2239450" cy="719475"/>
          </a:xfrm>
          <a:prstGeom prst="rect">
            <a:avLst/>
          </a:prstGeom>
          <a:noFill/>
          <a:ln>
            <a:noFill/>
          </a:ln>
        </p:spPr>
      </p:pic>
      <p:pic>
        <p:nvPicPr>
          <p:cNvPr id="237" name="Google Shape;237;p1"/>
          <p:cNvPicPr preferRelativeResize="0"/>
          <p:nvPr/>
        </p:nvPicPr>
        <p:blipFill rotWithShape="1">
          <a:blip r:embed="rId5">
            <a:alphaModFix/>
          </a:blip>
          <a:srcRect l="18881" r="21873"/>
          <a:stretch/>
        </p:blipFill>
        <p:spPr>
          <a:xfrm>
            <a:off x="9952550" y="1820450"/>
            <a:ext cx="1635625" cy="1380375"/>
          </a:xfrm>
          <a:prstGeom prst="rect">
            <a:avLst/>
          </a:prstGeom>
          <a:noFill/>
          <a:ln>
            <a:noFill/>
          </a:ln>
        </p:spPr>
      </p:pic>
      <p:pic>
        <p:nvPicPr>
          <p:cNvPr id="238" name="Google Shape;238;p1"/>
          <p:cNvPicPr preferRelativeResize="0"/>
          <p:nvPr/>
        </p:nvPicPr>
        <p:blipFill>
          <a:blip r:embed="rId6">
            <a:alphaModFix/>
          </a:blip>
          <a:stretch>
            <a:fillRect/>
          </a:stretch>
        </p:blipFill>
        <p:spPr>
          <a:xfrm>
            <a:off x="9650650" y="4011400"/>
            <a:ext cx="2239425" cy="768150"/>
          </a:xfrm>
          <a:prstGeom prst="rect">
            <a:avLst/>
          </a:prstGeom>
          <a:noFill/>
          <a:ln>
            <a:noFill/>
          </a:ln>
        </p:spPr>
      </p:pic>
      <p:pic>
        <p:nvPicPr>
          <p:cNvPr id="239" name="Google Shape;239;p1"/>
          <p:cNvPicPr preferRelativeResize="0"/>
          <p:nvPr/>
        </p:nvPicPr>
        <p:blipFill>
          <a:blip r:embed="rId7">
            <a:alphaModFix/>
          </a:blip>
          <a:stretch>
            <a:fillRect/>
          </a:stretch>
        </p:blipFill>
        <p:spPr>
          <a:xfrm>
            <a:off x="9650650" y="6000100"/>
            <a:ext cx="2366152" cy="344300"/>
          </a:xfrm>
          <a:prstGeom prst="rect">
            <a:avLst/>
          </a:prstGeom>
          <a:noFill/>
          <a:ln>
            <a:noFill/>
          </a:ln>
        </p:spPr>
      </p:pic>
      <p:sp>
        <p:nvSpPr>
          <p:cNvPr id="3" name="Slide Number Placeholder 2">
            <a:extLst>
              <a:ext uri="{FF2B5EF4-FFF2-40B4-BE49-F238E27FC236}">
                <a16:creationId xmlns:a16="http://schemas.microsoft.com/office/drawing/2014/main" id="{AA0652A8-9377-C841-81EE-F854408047B8}"/>
              </a:ext>
            </a:extLst>
          </p:cNvPr>
          <p:cNvSpPr>
            <a:spLocks noGrp="1"/>
          </p:cNvSpPr>
          <p:nvPr>
            <p:ph type="sldNum" sz="quarter" idx="12"/>
          </p:nvPr>
        </p:nvSpPr>
        <p:spPr/>
        <p:txBody>
          <a:bodyPr/>
          <a:lstStyle/>
          <a:p>
            <a:fld id="{6D22F896-40B5-4ADD-8801-0D06FADFA095}"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532C-8E47-D545-841E-3B2A5AE752A9}"/>
              </a:ext>
            </a:extLst>
          </p:cNvPr>
          <p:cNvSpPr>
            <a:spLocks noGrp="1"/>
          </p:cNvSpPr>
          <p:nvPr>
            <p:ph type="title"/>
          </p:nvPr>
        </p:nvSpPr>
        <p:spPr/>
        <p:txBody>
          <a:bodyPr/>
          <a:lstStyle/>
          <a:p>
            <a:r>
              <a:rPr lang="en-US">
                <a:latin typeface="Avenir Next" panose="020B0503020202020204" pitchFamily="34" charset="0"/>
              </a:rPr>
              <a:t>Syntactic Parsing: Revisited</a:t>
            </a:r>
          </a:p>
        </p:txBody>
      </p:sp>
      <p:sp>
        <p:nvSpPr>
          <p:cNvPr id="3" name="Content Placeholder 2">
            <a:extLst>
              <a:ext uri="{FF2B5EF4-FFF2-40B4-BE49-F238E27FC236}">
                <a16:creationId xmlns:a16="http://schemas.microsoft.com/office/drawing/2014/main" id="{9710E3A7-C96E-1044-94CB-7E13B56E432B}"/>
              </a:ext>
            </a:extLst>
          </p:cNvPr>
          <p:cNvSpPr>
            <a:spLocks noGrp="1"/>
          </p:cNvSpPr>
          <p:nvPr>
            <p:ph idx="1"/>
          </p:nvPr>
        </p:nvSpPr>
        <p:spPr>
          <a:xfrm>
            <a:off x="4125118" y="5901573"/>
            <a:ext cx="3938588" cy="667658"/>
          </a:xfrm>
        </p:spPr>
        <p:txBody>
          <a:bodyPr>
            <a:normAutofit fontScale="85000" lnSpcReduction="10000"/>
          </a:bodyPr>
          <a:lstStyle/>
          <a:p>
            <a:pPr marL="0" indent="0">
              <a:buNone/>
            </a:pPr>
            <a:r>
              <a:rPr lang="en-US" sz="3200">
                <a:latin typeface="Avenir Next" panose="020B0503020202020204" pitchFamily="34" charset="0"/>
              </a:rPr>
              <a:t>We love Data Science.</a:t>
            </a:r>
          </a:p>
        </p:txBody>
      </p:sp>
      <p:sp>
        <p:nvSpPr>
          <p:cNvPr id="4" name="Slide Number Placeholder 3">
            <a:extLst>
              <a:ext uri="{FF2B5EF4-FFF2-40B4-BE49-F238E27FC236}">
                <a16:creationId xmlns:a16="http://schemas.microsoft.com/office/drawing/2014/main" id="{E763EC36-E052-334F-BB0B-8A27E4EB670D}"/>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10</a:t>
            </a:fld>
            <a:endParaRPr lang="en-US">
              <a:latin typeface="Avenir Next" panose="020B0503020202020204" pitchFamily="34" charset="0"/>
            </a:endParaRPr>
          </a:p>
        </p:txBody>
      </p:sp>
      <p:sp>
        <p:nvSpPr>
          <p:cNvPr id="6" name="Content Placeholder 2">
            <a:extLst>
              <a:ext uri="{FF2B5EF4-FFF2-40B4-BE49-F238E27FC236}">
                <a16:creationId xmlns:a16="http://schemas.microsoft.com/office/drawing/2014/main" id="{2A802DD6-4296-1E46-A9C5-6C462C5ED8D3}"/>
              </a:ext>
            </a:extLst>
          </p:cNvPr>
          <p:cNvSpPr txBox="1">
            <a:spLocks/>
          </p:cNvSpPr>
          <p:nvPr/>
        </p:nvSpPr>
        <p:spPr>
          <a:xfrm>
            <a:off x="2409374" y="4856580"/>
            <a:ext cx="2964489"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Personal Pronoun</a:t>
            </a:r>
          </a:p>
        </p:txBody>
      </p:sp>
      <p:sp>
        <p:nvSpPr>
          <p:cNvPr id="7" name="Content Placeholder 2">
            <a:extLst>
              <a:ext uri="{FF2B5EF4-FFF2-40B4-BE49-F238E27FC236}">
                <a16:creationId xmlns:a16="http://schemas.microsoft.com/office/drawing/2014/main" id="{C90EA86E-33BF-C74D-B2C6-09DF143958B2}"/>
              </a:ext>
            </a:extLst>
          </p:cNvPr>
          <p:cNvSpPr txBox="1">
            <a:spLocks/>
          </p:cNvSpPr>
          <p:nvPr/>
        </p:nvSpPr>
        <p:spPr>
          <a:xfrm>
            <a:off x="5593624" y="4858375"/>
            <a:ext cx="1063734" cy="559596"/>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a:t>
            </a:r>
          </a:p>
        </p:txBody>
      </p:sp>
      <p:sp>
        <p:nvSpPr>
          <p:cNvPr id="9" name="Content Placeholder 2">
            <a:extLst>
              <a:ext uri="{FF2B5EF4-FFF2-40B4-BE49-F238E27FC236}">
                <a16:creationId xmlns:a16="http://schemas.microsoft.com/office/drawing/2014/main" id="{49B1B7B8-5470-C947-839E-09E867C5FC78}"/>
              </a:ext>
            </a:extLst>
          </p:cNvPr>
          <p:cNvSpPr txBox="1">
            <a:spLocks/>
          </p:cNvSpPr>
          <p:nvPr/>
        </p:nvSpPr>
        <p:spPr>
          <a:xfrm>
            <a:off x="8444661" y="4864406"/>
            <a:ext cx="1200596"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0" name="Content Placeholder 2">
            <a:extLst>
              <a:ext uri="{FF2B5EF4-FFF2-40B4-BE49-F238E27FC236}">
                <a16:creationId xmlns:a16="http://schemas.microsoft.com/office/drawing/2014/main" id="{36862572-A0E3-6C4B-B8E7-CD3C22884B07}"/>
              </a:ext>
            </a:extLst>
          </p:cNvPr>
          <p:cNvSpPr txBox="1">
            <a:spLocks/>
          </p:cNvSpPr>
          <p:nvPr/>
        </p:nvSpPr>
        <p:spPr>
          <a:xfrm>
            <a:off x="7024303" y="4858375"/>
            <a:ext cx="1200597"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4" name="Content Placeholder 2">
            <a:extLst>
              <a:ext uri="{FF2B5EF4-FFF2-40B4-BE49-F238E27FC236}">
                <a16:creationId xmlns:a16="http://schemas.microsoft.com/office/drawing/2014/main" id="{A25E0231-2575-3746-A6BE-B4905E6E5833}"/>
              </a:ext>
            </a:extLst>
          </p:cNvPr>
          <p:cNvSpPr txBox="1">
            <a:spLocks/>
          </p:cNvSpPr>
          <p:nvPr/>
        </p:nvSpPr>
        <p:spPr>
          <a:xfrm>
            <a:off x="7160450" y="3845862"/>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5" name="Content Placeholder 2">
            <a:extLst>
              <a:ext uri="{FF2B5EF4-FFF2-40B4-BE49-F238E27FC236}">
                <a16:creationId xmlns:a16="http://schemas.microsoft.com/office/drawing/2014/main" id="{DC9DEC38-87E6-1547-924B-2066949B464D}"/>
              </a:ext>
            </a:extLst>
          </p:cNvPr>
          <p:cNvSpPr txBox="1">
            <a:spLocks/>
          </p:cNvSpPr>
          <p:nvPr/>
        </p:nvSpPr>
        <p:spPr>
          <a:xfrm>
            <a:off x="2409374" y="3841301"/>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6" name="Content Placeholder 2">
            <a:extLst>
              <a:ext uri="{FF2B5EF4-FFF2-40B4-BE49-F238E27FC236}">
                <a16:creationId xmlns:a16="http://schemas.microsoft.com/office/drawing/2014/main" id="{7B72CE91-B1AD-EE44-953C-30346060EFED}"/>
              </a:ext>
            </a:extLst>
          </p:cNvPr>
          <p:cNvSpPr txBox="1">
            <a:spLocks/>
          </p:cNvSpPr>
          <p:nvPr/>
        </p:nvSpPr>
        <p:spPr>
          <a:xfrm>
            <a:off x="6096000" y="2879203"/>
            <a:ext cx="2128900" cy="561391"/>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 Phrase</a:t>
            </a:r>
          </a:p>
        </p:txBody>
      </p:sp>
      <p:sp>
        <p:nvSpPr>
          <p:cNvPr id="17" name="Content Placeholder 2">
            <a:extLst>
              <a:ext uri="{FF2B5EF4-FFF2-40B4-BE49-F238E27FC236}">
                <a16:creationId xmlns:a16="http://schemas.microsoft.com/office/drawing/2014/main" id="{8FD059D6-F560-DB4F-99F6-8989947BAB3B}"/>
              </a:ext>
            </a:extLst>
          </p:cNvPr>
          <p:cNvSpPr txBox="1">
            <a:spLocks/>
          </p:cNvSpPr>
          <p:nvPr/>
        </p:nvSpPr>
        <p:spPr>
          <a:xfrm>
            <a:off x="3784396" y="2072079"/>
            <a:ext cx="277847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Phrase Structure</a:t>
            </a:r>
          </a:p>
        </p:txBody>
      </p:sp>
      <p:cxnSp>
        <p:nvCxnSpPr>
          <p:cNvPr id="19" name="Straight Connector 18">
            <a:extLst>
              <a:ext uri="{FF2B5EF4-FFF2-40B4-BE49-F238E27FC236}">
                <a16:creationId xmlns:a16="http://schemas.microsoft.com/office/drawing/2014/main" id="{3121E991-8654-BE4C-AEDA-B18EFBA9E6DF}"/>
              </a:ext>
            </a:extLst>
          </p:cNvPr>
          <p:cNvCxnSpPr>
            <a:endCxn id="6" idx="2"/>
          </p:cNvCxnSpPr>
          <p:nvPr/>
        </p:nvCxnSpPr>
        <p:spPr>
          <a:xfrm flipH="1" flipV="1">
            <a:off x="3891619" y="5417971"/>
            <a:ext cx="433638" cy="48360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1C200C39-D431-F944-90B4-959398286501}"/>
              </a:ext>
            </a:extLst>
          </p:cNvPr>
          <p:cNvCxnSpPr>
            <a:cxnSpLocks/>
          </p:cNvCxnSpPr>
          <p:nvPr/>
        </p:nvCxnSpPr>
        <p:spPr>
          <a:xfrm flipV="1">
            <a:off x="5260056" y="5417971"/>
            <a:ext cx="500787" cy="48360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599EF9B2-5949-AA41-9FC2-0555D6684A51}"/>
              </a:ext>
            </a:extLst>
          </p:cNvPr>
          <p:cNvCxnSpPr>
            <a:cxnSpLocks/>
          </p:cNvCxnSpPr>
          <p:nvPr/>
        </p:nvCxnSpPr>
        <p:spPr>
          <a:xfrm flipV="1">
            <a:off x="6082208" y="5417971"/>
            <a:ext cx="961317" cy="530004"/>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5" name="Straight Connector 24">
            <a:extLst>
              <a:ext uri="{FF2B5EF4-FFF2-40B4-BE49-F238E27FC236}">
                <a16:creationId xmlns:a16="http://schemas.microsoft.com/office/drawing/2014/main" id="{57DA1B53-6BC8-464D-AF24-3BB1B2F2DF49}"/>
              </a:ext>
            </a:extLst>
          </p:cNvPr>
          <p:cNvCxnSpPr>
            <a:cxnSpLocks/>
          </p:cNvCxnSpPr>
          <p:nvPr/>
        </p:nvCxnSpPr>
        <p:spPr>
          <a:xfrm flipV="1">
            <a:off x="7592657" y="5417971"/>
            <a:ext cx="959633" cy="562177"/>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29F319E2-278A-0F42-A32B-1035FFD62EC4}"/>
              </a:ext>
            </a:extLst>
          </p:cNvPr>
          <p:cNvCxnSpPr>
            <a:cxnSpLocks/>
            <a:endCxn id="15" idx="2"/>
          </p:cNvCxnSpPr>
          <p:nvPr/>
        </p:nvCxnSpPr>
        <p:spPr>
          <a:xfrm flipV="1">
            <a:off x="3473824" y="4402692"/>
            <a:ext cx="0" cy="461714"/>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83B39913-F05E-2145-840C-1052931E9A4F}"/>
              </a:ext>
            </a:extLst>
          </p:cNvPr>
          <p:cNvCxnSpPr>
            <a:cxnSpLocks/>
          </p:cNvCxnSpPr>
          <p:nvPr/>
        </p:nvCxnSpPr>
        <p:spPr>
          <a:xfrm flipV="1">
            <a:off x="6034981" y="3440594"/>
            <a:ext cx="622377" cy="1454879"/>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FF4710FF-409F-E346-99FA-D067B1BFB818}"/>
              </a:ext>
            </a:extLst>
          </p:cNvPr>
          <p:cNvCxnSpPr>
            <a:cxnSpLocks/>
          </p:cNvCxnSpPr>
          <p:nvPr/>
        </p:nvCxnSpPr>
        <p:spPr>
          <a:xfrm flipV="1">
            <a:off x="7592598" y="4440896"/>
            <a:ext cx="0" cy="488220"/>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4B542759-3CF3-BA49-995E-4DE23D040094}"/>
              </a:ext>
            </a:extLst>
          </p:cNvPr>
          <p:cNvCxnSpPr>
            <a:cxnSpLocks/>
          </p:cNvCxnSpPr>
          <p:nvPr/>
        </p:nvCxnSpPr>
        <p:spPr>
          <a:xfrm flipV="1">
            <a:off x="9002317" y="4413579"/>
            <a:ext cx="0" cy="488220"/>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0A04F5D6-3C76-BA4A-A8BF-EF5036895797}"/>
              </a:ext>
            </a:extLst>
          </p:cNvPr>
          <p:cNvCxnSpPr>
            <a:cxnSpLocks/>
          </p:cNvCxnSpPr>
          <p:nvPr/>
        </p:nvCxnSpPr>
        <p:spPr>
          <a:xfrm flipH="1" flipV="1">
            <a:off x="7765980" y="3429000"/>
            <a:ext cx="280016" cy="410536"/>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a16="http://schemas.microsoft.com/office/drawing/2014/main" id="{831607C9-42C3-FF46-B7BE-0B89DA6B5D32}"/>
              </a:ext>
            </a:extLst>
          </p:cNvPr>
          <p:cNvCxnSpPr>
            <a:cxnSpLocks/>
            <a:stCxn id="15" idx="0"/>
          </p:cNvCxnSpPr>
          <p:nvPr/>
        </p:nvCxnSpPr>
        <p:spPr>
          <a:xfrm flipV="1">
            <a:off x="3473824" y="2658479"/>
            <a:ext cx="1372135" cy="118282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41" name="Straight Connector 40">
            <a:extLst>
              <a:ext uri="{FF2B5EF4-FFF2-40B4-BE49-F238E27FC236}">
                <a16:creationId xmlns:a16="http://schemas.microsoft.com/office/drawing/2014/main" id="{E2B89B0C-4B59-FA40-9C32-477B23013E78}"/>
              </a:ext>
            </a:extLst>
          </p:cNvPr>
          <p:cNvCxnSpPr>
            <a:cxnSpLocks/>
          </p:cNvCxnSpPr>
          <p:nvPr/>
        </p:nvCxnSpPr>
        <p:spPr>
          <a:xfrm flipH="1" flipV="1">
            <a:off x="5373863" y="2647374"/>
            <a:ext cx="1084886" cy="197811"/>
          </a:xfrm>
          <a:prstGeom prst="line">
            <a:avLst/>
          </a:prstGeom>
          <a:ln w="41275"/>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C0AA801C-4A55-A040-A110-D5D690E7FFEB}"/>
              </a:ext>
            </a:extLst>
          </p:cNvPr>
          <p:cNvSpPr txBox="1"/>
          <p:nvPr/>
        </p:nvSpPr>
        <p:spPr>
          <a:xfrm>
            <a:off x="255142" y="2429686"/>
            <a:ext cx="1729108" cy="830997"/>
          </a:xfrm>
          <a:prstGeom prst="rect">
            <a:avLst/>
          </a:prstGeom>
          <a:noFill/>
        </p:spPr>
        <p:txBody>
          <a:bodyPr wrap="square" rtlCol="0">
            <a:spAutoFit/>
          </a:bodyPr>
          <a:lstStyle/>
          <a:p>
            <a:r>
              <a:rPr lang="en-US" sz="2400">
                <a:latin typeface="Avenir Next" panose="020B0503020202020204" pitchFamily="34" charset="0"/>
              </a:rPr>
              <a:t>Simplified version</a:t>
            </a:r>
          </a:p>
        </p:txBody>
      </p:sp>
    </p:spTree>
    <p:extLst>
      <p:ext uri="{BB962C8B-B14F-4D97-AF65-F5344CB8AC3E}">
        <p14:creationId xmlns:p14="http://schemas.microsoft.com/office/powerpoint/2010/main" val="399495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532C-8E47-D545-841E-3B2A5AE752A9}"/>
              </a:ext>
            </a:extLst>
          </p:cNvPr>
          <p:cNvSpPr>
            <a:spLocks noGrp="1"/>
          </p:cNvSpPr>
          <p:nvPr>
            <p:ph type="title"/>
          </p:nvPr>
        </p:nvSpPr>
        <p:spPr/>
        <p:txBody>
          <a:bodyPr/>
          <a:lstStyle/>
          <a:p>
            <a:r>
              <a:rPr lang="en-US">
                <a:latin typeface="Avenir Next" panose="020B0503020202020204" pitchFamily="34" charset="0"/>
              </a:rPr>
              <a:t>left-recursive Syntactic Parsing</a:t>
            </a:r>
          </a:p>
        </p:txBody>
      </p:sp>
      <p:sp>
        <p:nvSpPr>
          <p:cNvPr id="3" name="Content Placeholder 2">
            <a:extLst>
              <a:ext uri="{FF2B5EF4-FFF2-40B4-BE49-F238E27FC236}">
                <a16:creationId xmlns:a16="http://schemas.microsoft.com/office/drawing/2014/main" id="{9710E3A7-C96E-1044-94CB-7E13B56E432B}"/>
              </a:ext>
            </a:extLst>
          </p:cNvPr>
          <p:cNvSpPr>
            <a:spLocks noGrp="1"/>
          </p:cNvSpPr>
          <p:nvPr>
            <p:ph idx="1"/>
          </p:nvPr>
        </p:nvSpPr>
        <p:spPr>
          <a:xfrm>
            <a:off x="4125118" y="5901573"/>
            <a:ext cx="3938588" cy="667658"/>
          </a:xfrm>
        </p:spPr>
        <p:txBody>
          <a:bodyPr>
            <a:normAutofit fontScale="85000" lnSpcReduction="10000"/>
          </a:bodyPr>
          <a:lstStyle/>
          <a:p>
            <a:pPr marL="0" indent="0">
              <a:buNone/>
            </a:pPr>
            <a:r>
              <a:rPr lang="en-US" sz="3200">
                <a:latin typeface="Avenir Next" panose="020B0503020202020204" pitchFamily="34" charset="0"/>
              </a:rPr>
              <a:t>We love Data Science.</a:t>
            </a:r>
          </a:p>
        </p:txBody>
      </p:sp>
      <p:sp>
        <p:nvSpPr>
          <p:cNvPr id="4" name="Slide Number Placeholder 3">
            <a:extLst>
              <a:ext uri="{FF2B5EF4-FFF2-40B4-BE49-F238E27FC236}">
                <a16:creationId xmlns:a16="http://schemas.microsoft.com/office/drawing/2014/main" id="{E763EC36-E052-334F-BB0B-8A27E4EB670D}"/>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11</a:t>
            </a:fld>
            <a:endParaRPr lang="en-US">
              <a:latin typeface="Avenir Next" panose="020B0503020202020204" pitchFamily="34" charset="0"/>
            </a:endParaRPr>
          </a:p>
        </p:txBody>
      </p:sp>
      <p:sp>
        <p:nvSpPr>
          <p:cNvPr id="6" name="Content Placeholder 2">
            <a:extLst>
              <a:ext uri="{FF2B5EF4-FFF2-40B4-BE49-F238E27FC236}">
                <a16:creationId xmlns:a16="http://schemas.microsoft.com/office/drawing/2014/main" id="{2A802DD6-4296-1E46-A9C5-6C462C5ED8D3}"/>
              </a:ext>
            </a:extLst>
          </p:cNvPr>
          <p:cNvSpPr txBox="1">
            <a:spLocks/>
          </p:cNvSpPr>
          <p:nvPr/>
        </p:nvSpPr>
        <p:spPr>
          <a:xfrm>
            <a:off x="2119814" y="5081430"/>
            <a:ext cx="2964489"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Personal Pronoun</a:t>
            </a:r>
          </a:p>
        </p:txBody>
      </p:sp>
      <p:sp>
        <p:nvSpPr>
          <p:cNvPr id="7" name="Content Placeholder 2">
            <a:extLst>
              <a:ext uri="{FF2B5EF4-FFF2-40B4-BE49-F238E27FC236}">
                <a16:creationId xmlns:a16="http://schemas.microsoft.com/office/drawing/2014/main" id="{C90EA86E-33BF-C74D-B2C6-09DF143958B2}"/>
              </a:ext>
            </a:extLst>
          </p:cNvPr>
          <p:cNvSpPr txBox="1">
            <a:spLocks/>
          </p:cNvSpPr>
          <p:nvPr/>
        </p:nvSpPr>
        <p:spPr>
          <a:xfrm>
            <a:off x="5304064" y="5083225"/>
            <a:ext cx="1063734" cy="559596"/>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a:t>
            </a:r>
          </a:p>
        </p:txBody>
      </p:sp>
      <p:sp>
        <p:nvSpPr>
          <p:cNvPr id="9" name="Content Placeholder 2">
            <a:extLst>
              <a:ext uri="{FF2B5EF4-FFF2-40B4-BE49-F238E27FC236}">
                <a16:creationId xmlns:a16="http://schemas.microsoft.com/office/drawing/2014/main" id="{49B1B7B8-5470-C947-839E-09E867C5FC78}"/>
              </a:ext>
            </a:extLst>
          </p:cNvPr>
          <p:cNvSpPr txBox="1">
            <a:spLocks/>
          </p:cNvSpPr>
          <p:nvPr/>
        </p:nvSpPr>
        <p:spPr>
          <a:xfrm>
            <a:off x="9075725" y="4229125"/>
            <a:ext cx="1200596"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0" name="Content Placeholder 2">
            <a:extLst>
              <a:ext uri="{FF2B5EF4-FFF2-40B4-BE49-F238E27FC236}">
                <a16:creationId xmlns:a16="http://schemas.microsoft.com/office/drawing/2014/main" id="{36862572-A0E3-6C4B-B8E7-CD3C22884B07}"/>
              </a:ext>
            </a:extLst>
          </p:cNvPr>
          <p:cNvSpPr txBox="1">
            <a:spLocks/>
          </p:cNvSpPr>
          <p:nvPr/>
        </p:nvSpPr>
        <p:spPr>
          <a:xfrm>
            <a:off x="6734743" y="5083225"/>
            <a:ext cx="1200597"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4" name="Content Placeholder 2">
            <a:extLst>
              <a:ext uri="{FF2B5EF4-FFF2-40B4-BE49-F238E27FC236}">
                <a16:creationId xmlns:a16="http://schemas.microsoft.com/office/drawing/2014/main" id="{A25E0231-2575-3746-A6BE-B4905E6E5833}"/>
              </a:ext>
            </a:extLst>
          </p:cNvPr>
          <p:cNvSpPr txBox="1">
            <a:spLocks/>
          </p:cNvSpPr>
          <p:nvPr/>
        </p:nvSpPr>
        <p:spPr>
          <a:xfrm>
            <a:off x="7024303" y="3336381"/>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5" name="Content Placeholder 2">
            <a:extLst>
              <a:ext uri="{FF2B5EF4-FFF2-40B4-BE49-F238E27FC236}">
                <a16:creationId xmlns:a16="http://schemas.microsoft.com/office/drawing/2014/main" id="{DC9DEC38-87E6-1547-924B-2066949B464D}"/>
              </a:ext>
            </a:extLst>
          </p:cNvPr>
          <p:cNvSpPr txBox="1">
            <a:spLocks/>
          </p:cNvSpPr>
          <p:nvPr/>
        </p:nvSpPr>
        <p:spPr>
          <a:xfrm>
            <a:off x="2070451" y="3375118"/>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6" name="Content Placeholder 2">
            <a:extLst>
              <a:ext uri="{FF2B5EF4-FFF2-40B4-BE49-F238E27FC236}">
                <a16:creationId xmlns:a16="http://schemas.microsoft.com/office/drawing/2014/main" id="{7B72CE91-B1AD-EE44-953C-30346060EFED}"/>
              </a:ext>
            </a:extLst>
          </p:cNvPr>
          <p:cNvSpPr txBox="1">
            <a:spLocks/>
          </p:cNvSpPr>
          <p:nvPr/>
        </p:nvSpPr>
        <p:spPr>
          <a:xfrm>
            <a:off x="5917096" y="2503272"/>
            <a:ext cx="2128900" cy="561391"/>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 Phrase</a:t>
            </a:r>
          </a:p>
        </p:txBody>
      </p:sp>
      <p:sp>
        <p:nvSpPr>
          <p:cNvPr id="17" name="Content Placeholder 2">
            <a:extLst>
              <a:ext uri="{FF2B5EF4-FFF2-40B4-BE49-F238E27FC236}">
                <a16:creationId xmlns:a16="http://schemas.microsoft.com/office/drawing/2014/main" id="{8FD059D6-F560-DB4F-99F6-8989947BAB3B}"/>
              </a:ext>
            </a:extLst>
          </p:cNvPr>
          <p:cNvSpPr txBox="1">
            <a:spLocks/>
          </p:cNvSpPr>
          <p:nvPr/>
        </p:nvSpPr>
        <p:spPr>
          <a:xfrm>
            <a:off x="2409374" y="1777498"/>
            <a:ext cx="277847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Phrase Structure</a:t>
            </a:r>
          </a:p>
        </p:txBody>
      </p:sp>
      <p:cxnSp>
        <p:nvCxnSpPr>
          <p:cNvPr id="19" name="Straight Connector 18">
            <a:extLst>
              <a:ext uri="{FF2B5EF4-FFF2-40B4-BE49-F238E27FC236}">
                <a16:creationId xmlns:a16="http://schemas.microsoft.com/office/drawing/2014/main" id="{3121E991-8654-BE4C-AEDA-B18EFBA9E6DF}"/>
              </a:ext>
            </a:extLst>
          </p:cNvPr>
          <p:cNvCxnSpPr>
            <a:cxnSpLocks/>
            <a:endCxn id="6" idx="2"/>
          </p:cNvCxnSpPr>
          <p:nvPr/>
        </p:nvCxnSpPr>
        <p:spPr>
          <a:xfrm flipH="1" flipV="1">
            <a:off x="3602059" y="5642821"/>
            <a:ext cx="597292" cy="337327"/>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1C200C39-D431-F944-90B4-959398286501}"/>
              </a:ext>
            </a:extLst>
          </p:cNvPr>
          <p:cNvCxnSpPr>
            <a:cxnSpLocks/>
            <a:endCxn id="7" idx="2"/>
          </p:cNvCxnSpPr>
          <p:nvPr/>
        </p:nvCxnSpPr>
        <p:spPr>
          <a:xfrm flipV="1">
            <a:off x="5304064" y="5642821"/>
            <a:ext cx="531867" cy="337327"/>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599EF9B2-5949-AA41-9FC2-0555D6684A51}"/>
              </a:ext>
            </a:extLst>
          </p:cNvPr>
          <p:cNvCxnSpPr>
            <a:cxnSpLocks/>
            <a:endCxn id="10" idx="2"/>
          </p:cNvCxnSpPr>
          <p:nvPr/>
        </p:nvCxnSpPr>
        <p:spPr>
          <a:xfrm flipV="1">
            <a:off x="6248400" y="5615013"/>
            <a:ext cx="1086642" cy="365135"/>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5" name="Straight Connector 24">
            <a:extLst>
              <a:ext uri="{FF2B5EF4-FFF2-40B4-BE49-F238E27FC236}">
                <a16:creationId xmlns:a16="http://schemas.microsoft.com/office/drawing/2014/main" id="{57DA1B53-6BC8-464D-AF24-3BB1B2F2DF49}"/>
              </a:ext>
            </a:extLst>
          </p:cNvPr>
          <p:cNvCxnSpPr>
            <a:cxnSpLocks/>
          </p:cNvCxnSpPr>
          <p:nvPr/>
        </p:nvCxnSpPr>
        <p:spPr>
          <a:xfrm flipV="1">
            <a:off x="7662767" y="4791308"/>
            <a:ext cx="2357155" cy="1274528"/>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29F319E2-278A-0F42-A32B-1035FFD62EC4}"/>
              </a:ext>
            </a:extLst>
          </p:cNvPr>
          <p:cNvCxnSpPr>
            <a:cxnSpLocks/>
            <a:stCxn id="6" idx="0"/>
            <a:endCxn id="15" idx="2"/>
          </p:cNvCxnSpPr>
          <p:nvPr/>
        </p:nvCxnSpPr>
        <p:spPr>
          <a:xfrm flipH="1" flipV="1">
            <a:off x="3134901" y="3936509"/>
            <a:ext cx="467158" cy="1144921"/>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83B39913-F05E-2145-840C-1052931E9A4F}"/>
              </a:ext>
            </a:extLst>
          </p:cNvPr>
          <p:cNvCxnSpPr>
            <a:cxnSpLocks/>
            <a:stCxn id="51" idx="0"/>
          </p:cNvCxnSpPr>
          <p:nvPr/>
        </p:nvCxnSpPr>
        <p:spPr>
          <a:xfrm flipV="1">
            <a:off x="5777114" y="3109542"/>
            <a:ext cx="826120" cy="257955"/>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FF4710FF-409F-E346-99FA-D067B1BFB818}"/>
              </a:ext>
            </a:extLst>
          </p:cNvPr>
          <p:cNvCxnSpPr>
            <a:cxnSpLocks/>
            <a:stCxn id="10" idx="0"/>
          </p:cNvCxnSpPr>
          <p:nvPr/>
        </p:nvCxnSpPr>
        <p:spPr>
          <a:xfrm flipH="1" flipV="1">
            <a:off x="7274318" y="4784878"/>
            <a:ext cx="60724" cy="298347"/>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4B542759-3CF3-BA49-995E-4DE23D040094}"/>
              </a:ext>
            </a:extLst>
          </p:cNvPr>
          <p:cNvCxnSpPr>
            <a:cxnSpLocks/>
            <a:stCxn id="9" idx="0"/>
            <a:endCxn id="14" idx="2"/>
          </p:cNvCxnSpPr>
          <p:nvPr/>
        </p:nvCxnSpPr>
        <p:spPr>
          <a:xfrm flipH="1" flipV="1">
            <a:off x="8088753" y="3897772"/>
            <a:ext cx="1587270" cy="331353"/>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0A04F5D6-3C76-BA4A-A8BF-EF5036895797}"/>
              </a:ext>
            </a:extLst>
          </p:cNvPr>
          <p:cNvCxnSpPr>
            <a:cxnSpLocks/>
            <a:stCxn id="14" idx="0"/>
          </p:cNvCxnSpPr>
          <p:nvPr/>
        </p:nvCxnSpPr>
        <p:spPr>
          <a:xfrm flipH="1" flipV="1">
            <a:off x="7522759" y="3055686"/>
            <a:ext cx="565994" cy="280695"/>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a16="http://schemas.microsoft.com/office/drawing/2014/main" id="{831607C9-42C3-FF46-B7BE-0B89DA6B5D32}"/>
              </a:ext>
            </a:extLst>
          </p:cNvPr>
          <p:cNvCxnSpPr>
            <a:cxnSpLocks/>
            <a:stCxn id="15" idx="0"/>
            <a:endCxn id="17" idx="2"/>
          </p:cNvCxnSpPr>
          <p:nvPr/>
        </p:nvCxnSpPr>
        <p:spPr>
          <a:xfrm flipV="1">
            <a:off x="3134901" y="2338889"/>
            <a:ext cx="663708" cy="1036229"/>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41" name="Straight Connector 40">
            <a:extLst>
              <a:ext uri="{FF2B5EF4-FFF2-40B4-BE49-F238E27FC236}">
                <a16:creationId xmlns:a16="http://schemas.microsoft.com/office/drawing/2014/main" id="{E2B89B0C-4B59-FA40-9C32-477B23013E78}"/>
              </a:ext>
            </a:extLst>
          </p:cNvPr>
          <p:cNvCxnSpPr>
            <a:cxnSpLocks/>
            <a:stCxn id="16" idx="0"/>
            <a:endCxn id="17" idx="2"/>
          </p:cNvCxnSpPr>
          <p:nvPr/>
        </p:nvCxnSpPr>
        <p:spPr>
          <a:xfrm flipH="1" flipV="1">
            <a:off x="3798609" y="2338889"/>
            <a:ext cx="3182937" cy="164383"/>
          </a:xfrm>
          <a:prstGeom prst="line">
            <a:avLst/>
          </a:prstGeom>
          <a:ln w="41275"/>
        </p:spPr>
        <p:style>
          <a:lnRef idx="3">
            <a:schemeClr val="accent4"/>
          </a:lnRef>
          <a:fillRef idx="0">
            <a:schemeClr val="accent4"/>
          </a:fillRef>
          <a:effectRef idx="2">
            <a:schemeClr val="accent4"/>
          </a:effectRef>
          <a:fontRef idx="minor">
            <a:schemeClr val="tx1"/>
          </a:fontRef>
        </p:style>
      </p:cxnSp>
      <p:sp>
        <p:nvSpPr>
          <p:cNvPr id="30" name="Content Placeholder 2">
            <a:extLst>
              <a:ext uri="{FF2B5EF4-FFF2-40B4-BE49-F238E27FC236}">
                <a16:creationId xmlns:a16="http://schemas.microsoft.com/office/drawing/2014/main" id="{5B372BA0-ADBF-6E41-A161-E9BB7FFA45D6}"/>
              </a:ext>
            </a:extLst>
          </p:cNvPr>
          <p:cNvSpPr txBox="1">
            <a:spLocks/>
          </p:cNvSpPr>
          <p:nvPr/>
        </p:nvSpPr>
        <p:spPr>
          <a:xfrm>
            <a:off x="6499428" y="4223487"/>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cxnSp>
        <p:nvCxnSpPr>
          <p:cNvPr id="42" name="Straight Connector 41">
            <a:extLst>
              <a:ext uri="{FF2B5EF4-FFF2-40B4-BE49-F238E27FC236}">
                <a16:creationId xmlns:a16="http://schemas.microsoft.com/office/drawing/2014/main" id="{992E0A5A-0899-FD4F-939A-0EBF8368B143}"/>
              </a:ext>
            </a:extLst>
          </p:cNvPr>
          <p:cNvCxnSpPr>
            <a:cxnSpLocks/>
            <a:stCxn id="30" idx="0"/>
            <a:endCxn id="14" idx="2"/>
          </p:cNvCxnSpPr>
          <p:nvPr/>
        </p:nvCxnSpPr>
        <p:spPr>
          <a:xfrm flipV="1">
            <a:off x="7563878" y="3897772"/>
            <a:ext cx="524875" cy="325715"/>
          </a:xfrm>
          <a:prstGeom prst="line">
            <a:avLst/>
          </a:prstGeom>
          <a:ln w="41275"/>
        </p:spPr>
        <p:style>
          <a:lnRef idx="3">
            <a:schemeClr val="accent4"/>
          </a:lnRef>
          <a:fillRef idx="0">
            <a:schemeClr val="accent4"/>
          </a:fillRef>
          <a:effectRef idx="2">
            <a:schemeClr val="accent4"/>
          </a:effectRef>
          <a:fontRef idx="minor">
            <a:schemeClr val="tx1"/>
          </a:fontRef>
        </p:style>
      </p:cxnSp>
      <p:sp>
        <p:nvSpPr>
          <p:cNvPr id="51" name="Content Placeholder 2">
            <a:extLst>
              <a:ext uri="{FF2B5EF4-FFF2-40B4-BE49-F238E27FC236}">
                <a16:creationId xmlns:a16="http://schemas.microsoft.com/office/drawing/2014/main" id="{C7496E0E-6BB0-0C4D-A4EA-7D9BD1B55D63}"/>
              </a:ext>
            </a:extLst>
          </p:cNvPr>
          <p:cNvSpPr txBox="1">
            <a:spLocks/>
          </p:cNvSpPr>
          <p:nvPr/>
        </p:nvSpPr>
        <p:spPr>
          <a:xfrm>
            <a:off x="4712664" y="3367497"/>
            <a:ext cx="2128900" cy="561391"/>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 Phrase</a:t>
            </a:r>
          </a:p>
        </p:txBody>
      </p:sp>
      <p:cxnSp>
        <p:nvCxnSpPr>
          <p:cNvPr id="53" name="Straight Connector 52">
            <a:extLst>
              <a:ext uri="{FF2B5EF4-FFF2-40B4-BE49-F238E27FC236}">
                <a16:creationId xmlns:a16="http://schemas.microsoft.com/office/drawing/2014/main" id="{77E9BE8C-1AFC-B445-96A0-9C2B66805840}"/>
              </a:ext>
            </a:extLst>
          </p:cNvPr>
          <p:cNvCxnSpPr>
            <a:cxnSpLocks/>
            <a:stCxn id="7" idx="0"/>
            <a:endCxn id="51" idx="2"/>
          </p:cNvCxnSpPr>
          <p:nvPr/>
        </p:nvCxnSpPr>
        <p:spPr>
          <a:xfrm flipH="1" flipV="1">
            <a:off x="5777114" y="3928888"/>
            <a:ext cx="58817" cy="1154337"/>
          </a:xfrm>
          <a:prstGeom prst="line">
            <a:avLst/>
          </a:prstGeom>
          <a:ln w="412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2753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31CB-B57F-6B4A-8720-5D940CAD6D24}"/>
              </a:ext>
            </a:extLst>
          </p:cNvPr>
          <p:cNvSpPr>
            <a:spLocks noGrp="1"/>
          </p:cNvSpPr>
          <p:nvPr>
            <p:ph type="title"/>
          </p:nvPr>
        </p:nvSpPr>
        <p:spPr>
          <a:xfrm>
            <a:off x="1141413" y="609600"/>
            <a:ext cx="5934508" cy="1639886"/>
          </a:xfrm>
        </p:spPr>
        <p:txBody>
          <a:bodyPr anchor="b">
            <a:normAutofit/>
          </a:bodyPr>
          <a:lstStyle/>
          <a:p>
            <a:r>
              <a:rPr lang="en-US"/>
              <a:t>Ambiguity </a:t>
            </a:r>
          </a:p>
        </p:txBody>
      </p:sp>
      <p:pic>
        <p:nvPicPr>
          <p:cNvPr id="1028" name="Picture 4">
            <a:extLst>
              <a:ext uri="{FF2B5EF4-FFF2-40B4-BE49-F238E27FC236}">
                <a16:creationId xmlns:a16="http://schemas.microsoft.com/office/drawing/2014/main" id="{7E27E0E2-DA27-0544-A298-918F14DE02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r="11052"/>
          <a:stretch/>
        </p:blipFill>
        <p:spPr bwMode="auto">
          <a:xfrm>
            <a:off x="7380721" y="609601"/>
            <a:ext cx="3666690" cy="5181599"/>
          </a:xfrm>
          <a:prstGeom prst="round2DiagRect">
            <a:avLst>
              <a:gd name="adj1" fmla="val 560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3" name="Text Placeholder 3">
            <a:extLst>
              <a:ext uri="{FF2B5EF4-FFF2-40B4-BE49-F238E27FC236}">
                <a16:creationId xmlns:a16="http://schemas.microsoft.com/office/drawing/2014/main" id="{94512B62-7D7D-4D8F-9C1A-032AE57AABCA}"/>
              </a:ext>
            </a:extLst>
          </p:cNvPr>
          <p:cNvSpPr>
            <a:spLocks noGrp="1"/>
          </p:cNvSpPr>
          <p:nvPr>
            <p:ph type="body" sz="half" idx="2"/>
          </p:nvPr>
        </p:nvSpPr>
        <p:spPr>
          <a:xfrm>
            <a:off x="946538" y="2618831"/>
            <a:ext cx="5934511" cy="905194"/>
          </a:xfrm>
        </p:spPr>
        <p:txBody>
          <a:bodyPr>
            <a:normAutofit fontScale="92500" lnSpcReduction="20000"/>
          </a:bodyPr>
          <a:lstStyle/>
          <a:p>
            <a:r>
              <a:rPr lang="en-US" sz="2400">
                <a:latin typeface="Avenir Next" panose="020B0503020202020204" pitchFamily="34" charset="0"/>
              </a:rPr>
              <a:t>Groucho Marx (US comedian):</a:t>
            </a:r>
          </a:p>
          <a:p>
            <a:r>
              <a:rPr lang="en-US" sz="2400">
                <a:latin typeface="Avenir Next" panose="020B0503020202020204" pitchFamily="34" charset="0"/>
              </a:rPr>
              <a:t>”I shot an elephant in my pajamas. “</a:t>
            </a:r>
          </a:p>
        </p:txBody>
      </p:sp>
      <p:sp>
        <p:nvSpPr>
          <p:cNvPr id="4" name="Slide Number Placeholder 3">
            <a:extLst>
              <a:ext uri="{FF2B5EF4-FFF2-40B4-BE49-F238E27FC236}">
                <a16:creationId xmlns:a16="http://schemas.microsoft.com/office/drawing/2014/main" id="{0F826A97-A97F-0542-B68A-C46B7DFC5E03}"/>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DD3CCD44-BFC4-514B-A5D5-A7BAB8E5B79F}"/>
              </a:ext>
            </a:extLst>
          </p:cNvPr>
          <p:cNvSpPr txBox="1"/>
          <p:nvPr/>
        </p:nvSpPr>
        <p:spPr>
          <a:xfrm>
            <a:off x="7380721" y="5971141"/>
            <a:ext cx="3363421" cy="246221"/>
          </a:xfrm>
          <a:prstGeom prst="rect">
            <a:avLst/>
          </a:prstGeom>
          <a:noFill/>
        </p:spPr>
        <p:txBody>
          <a:bodyPr wrap="none" rtlCol="0">
            <a:spAutoFit/>
          </a:bodyPr>
          <a:lstStyle/>
          <a:p>
            <a:r>
              <a:rPr lang="en-US" sz="1000">
                <a:latin typeface="Avenir Next" panose="020B0503020202020204" pitchFamily="34" charset="0"/>
              </a:rPr>
              <a:t>https://</a:t>
            </a:r>
            <a:r>
              <a:rPr lang="en-US" sz="1000" err="1">
                <a:latin typeface="Avenir Next" panose="020B0503020202020204" pitchFamily="34" charset="0"/>
              </a:rPr>
              <a:t>www.britannica.com</a:t>
            </a:r>
            <a:r>
              <a:rPr lang="en-US" sz="1000">
                <a:latin typeface="Avenir Next" panose="020B0503020202020204" pitchFamily="34" charset="0"/>
              </a:rPr>
              <a:t>/biography/Groucho-Marx</a:t>
            </a:r>
          </a:p>
        </p:txBody>
      </p:sp>
      <p:sp>
        <p:nvSpPr>
          <p:cNvPr id="7" name="TextBox 6">
            <a:extLst>
              <a:ext uri="{FF2B5EF4-FFF2-40B4-BE49-F238E27FC236}">
                <a16:creationId xmlns:a16="http://schemas.microsoft.com/office/drawing/2014/main" id="{C3A746B7-AF2D-6B4C-B6DF-3447F90801EF}"/>
              </a:ext>
            </a:extLst>
          </p:cNvPr>
          <p:cNvSpPr txBox="1"/>
          <p:nvPr/>
        </p:nvSpPr>
        <p:spPr>
          <a:xfrm>
            <a:off x="946538" y="4002374"/>
            <a:ext cx="5934508" cy="1446550"/>
          </a:xfrm>
          <a:prstGeom prst="rect">
            <a:avLst/>
          </a:prstGeom>
          <a:noFill/>
        </p:spPr>
        <p:txBody>
          <a:bodyPr wrap="square" rtlCol="0">
            <a:spAutoFit/>
          </a:bodyPr>
          <a:lstStyle/>
          <a:p>
            <a:r>
              <a:rPr lang="en-GB" sz="2200">
                <a:latin typeface="Avenir Next" panose="020B0503020202020204" pitchFamily="34" charset="0"/>
              </a:rPr>
              <a:t>Definition:</a:t>
            </a:r>
          </a:p>
          <a:p>
            <a:r>
              <a:rPr lang="en-GB" sz="2200">
                <a:latin typeface="Avenir Next" panose="020B0503020202020204" pitchFamily="34" charset="0"/>
              </a:rPr>
              <a:t>”Structural ambiguity occurs when the grammar can assign more than one parse to a sentence. “</a:t>
            </a:r>
          </a:p>
        </p:txBody>
      </p:sp>
    </p:spTree>
    <p:extLst>
      <p:ext uri="{BB962C8B-B14F-4D97-AF65-F5344CB8AC3E}">
        <p14:creationId xmlns:p14="http://schemas.microsoft.com/office/powerpoint/2010/main" val="2304723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34FEB4-0FB5-EC46-98C8-944624E61A45}"/>
              </a:ext>
            </a:extLst>
          </p:cNvPr>
          <p:cNvPicPr>
            <a:picLocks noChangeAspect="1"/>
          </p:cNvPicPr>
          <p:nvPr/>
        </p:nvPicPr>
        <p:blipFill rotWithShape="1">
          <a:blip r:embed="rId3"/>
          <a:srcRect l="8313" t="3159" r="7761" b="3026"/>
          <a:stretch/>
        </p:blipFill>
        <p:spPr>
          <a:xfrm>
            <a:off x="4146695" y="2263938"/>
            <a:ext cx="7273305" cy="4166842"/>
          </a:xfrm>
          <a:prstGeom prst="rect">
            <a:avLst/>
          </a:prstGeom>
          <a:noFill/>
        </p:spPr>
      </p:pic>
      <p:sp>
        <p:nvSpPr>
          <p:cNvPr id="10" name="Title 1">
            <a:extLst>
              <a:ext uri="{FF2B5EF4-FFF2-40B4-BE49-F238E27FC236}">
                <a16:creationId xmlns:a16="http://schemas.microsoft.com/office/drawing/2014/main" id="{9823A277-6A0C-448D-AF53-52FF463A40B8}"/>
              </a:ext>
            </a:extLst>
          </p:cNvPr>
          <p:cNvSpPr>
            <a:spLocks noGrp="1"/>
          </p:cNvSpPr>
          <p:nvPr>
            <p:ph type="title"/>
          </p:nvPr>
        </p:nvSpPr>
        <p:spPr>
          <a:xfrm>
            <a:off x="1141413" y="618518"/>
            <a:ext cx="9905998" cy="1478570"/>
          </a:xfrm>
        </p:spPr>
        <p:txBody>
          <a:bodyPr/>
          <a:lstStyle/>
          <a:p>
            <a:r>
              <a:rPr lang="en-GB">
                <a:latin typeface="Avenir Next" panose="020B0503020202020204" pitchFamily="34" charset="0"/>
              </a:rPr>
              <a:t>part-of-speech disambiguation </a:t>
            </a:r>
          </a:p>
        </p:txBody>
      </p:sp>
      <p:sp>
        <p:nvSpPr>
          <p:cNvPr id="4" name="Slide Number Placeholder 3">
            <a:extLst>
              <a:ext uri="{FF2B5EF4-FFF2-40B4-BE49-F238E27FC236}">
                <a16:creationId xmlns:a16="http://schemas.microsoft.com/office/drawing/2014/main" id="{7F2FECBF-3AB9-1F4E-B44E-C0AC77A749E5}"/>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13</a:t>
            </a:fld>
            <a:endParaRPr lang="en-US"/>
          </a:p>
        </p:txBody>
      </p:sp>
      <p:sp>
        <p:nvSpPr>
          <p:cNvPr id="6" name="TextBox 5">
            <a:extLst>
              <a:ext uri="{FF2B5EF4-FFF2-40B4-BE49-F238E27FC236}">
                <a16:creationId xmlns:a16="http://schemas.microsoft.com/office/drawing/2014/main" id="{9F7725EE-B929-2D49-9D0D-9A60FE425892}"/>
              </a:ext>
            </a:extLst>
          </p:cNvPr>
          <p:cNvSpPr txBox="1"/>
          <p:nvPr/>
        </p:nvSpPr>
        <p:spPr>
          <a:xfrm>
            <a:off x="121830" y="2575157"/>
            <a:ext cx="4024865" cy="1446550"/>
          </a:xfrm>
          <a:prstGeom prst="rect">
            <a:avLst/>
          </a:prstGeom>
          <a:noFill/>
        </p:spPr>
        <p:txBody>
          <a:bodyPr wrap="square" rtlCol="0">
            <a:spAutoFit/>
          </a:bodyPr>
          <a:lstStyle/>
          <a:p>
            <a:r>
              <a:rPr lang="en-GB" sz="2200">
                <a:latin typeface="Avenir Next" panose="020B0503020202020204" pitchFamily="34" charset="0"/>
              </a:rPr>
              <a:t>Cocke-</a:t>
            </a:r>
            <a:r>
              <a:rPr lang="en-GB" sz="2200" err="1">
                <a:latin typeface="Avenir Next" panose="020B0503020202020204" pitchFamily="34" charset="0"/>
              </a:rPr>
              <a:t>Kasami</a:t>
            </a:r>
            <a:r>
              <a:rPr lang="en-GB" sz="2200">
                <a:latin typeface="Avenir Next" panose="020B0503020202020204" pitchFamily="34" charset="0"/>
              </a:rPr>
              <a:t>-Younger (CKY):</a:t>
            </a:r>
          </a:p>
          <a:p>
            <a:r>
              <a:rPr lang="en-GB" sz="2200">
                <a:latin typeface="Avenir Next" panose="020B0503020202020204" pitchFamily="34" charset="0"/>
              </a:rPr>
              <a:t>”A standard </a:t>
            </a:r>
            <a:r>
              <a:rPr lang="en-GB" sz="2200" b="1">
                <a:latin typeface="Avenir Next" panose="020B0503020202020204" pitchFamily="34" charset="0"/>
              </a:rPr>
              <a:t>dynamic programming </a:t>
            </a:r>
            <a:r>
              <a:rPr lang="en-GB" sz="2200">
                <a:latin typeface="Avenir Next" panose="020B0503020202020204" pitchFamily="34" charset="0"/>
              </a:rPr>
              <a:t>approach to syntactic parsing."</a:t>
            </a:r>
          </a:p>
        </p:txBody>
      </p:sp>
      <p:sp>
        <p:nvSpPr>
          <p:cNvPr id="8" name="TextBox 7">
            <a:extLst>
              <a:ext uri="{FF2B5EF4-FFF2-40B4-BE49-F238E27FC236}">
                <a16:creationId xmlns:a16="http://schemas.microsoft.com/office/drawing/2014/main" id="{6C4EAA4E-DD7C-0D49-95AD-849DCBFB63FC}"/>
              </a:ext>
            </a:extLst>
          </p:cNvPr>
          <p:cNvSpPr txBox="1"/>
          <p:nvPr/>
        </p:nvSpPr>
        <p:spPr>
          <a:xfrm>
            <a:off x="3003102" y="6488668"/>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390671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658D-B135-A344-93CD-68413F991B2F}"/>
              </a:ext>
            </a:extLst>
          </p:cNvPr>
          <p:cNvSpPr>
            <a:spLocks noGrp="1"/>
          </p:cNvSpPr>
          <p:nvPr>
            <p:ph type="title"/>
          </p:nvPr>
        </p:nvSpPr>
        <p:spPr>
          <a:xfrm>
            <a:off x="1141413" y="618518"/>
            <a:ext cx="9905998" cy="1478570"/>
          </a:xfrm>
        </p:spPr>
        <p:txBody>
          <a:bodyPr anchor="ctr">
            <a:normAutofit/>
          </a:bodyPr>
          <a:lstStyle/>
          <a:p>
            <a:r>
              <a:rPr lang="en-GB">
                <a:latin typeface="Avenir Next" panose="020B0503020202020204" pitchFamily="34" charset="0"/>
              </a:rPr>
              <a:t>part-of-speech tagging </a:t>
            </a:r>
            <a:endParaRPr lang="en-US">
              <a:latin typeface="Avenir Next" panose="020B0503020202020204" pitchFamily="34" charset="0"/>
            </a:endParaRPr>
          </a:p>
        </p:txBody>
      </p:sp>
      <p:pic>
        <p:nvPicPr>
          <p:cNvPr id="5" name="Picture 4">
            <a:extLst>
              <a:ext uri="{FF2B5EF4-FFF2-40B4-BE49-F238E27FC236}">
                <a16:creationId xmlns:a16="http://schemas.microsoft.com/office/drawing/2014/main" id="{FB992D04-340B-F84D-A71C-3F1D7A881478}"/>
              </a:ext>
            </a:extLst>
          </p:cNvPr>
          <p:cNvPicPr>
            <a:picLocks noChangeAspect="1"/>
          </p:cNvPicPr>
          <p:nvPr/>
        </p:nvPicPr>
        <p:blipFill>
          <a:blip r:embed="rId3"/>
          <a:stretch>
            <a:fillRect/>
          </a:stretch>
        </p:blipFill>
        <p:spPr>
          <a:xfrm>
            <a:off x="3067304" y="2249487"/>
            <a:ext cx="6054214" cy="3541714"/>
          </a:xfrm>
          <a:prstGeom prst="rect">
            <a:avLst/>
          </a:prstGeom>
          <a:noFill/>
        </p:spPr>
      </p:pic>
      <p:sp>
        <p:nvSpPr>
          <p:cNvPr id="4" name="Slide Number Placeholder 3">
            <a:extLst>
              <a:ext uri="{FF2B5EF4-FFF2-40B4-BE49-F238E27FC236}">
                <a16:creationId xmlns:a16="http://schemas.microsoft.com/office/drawing/2014/main" id="{0976233F-8321-CE45-927A-F33835958C0C}"/>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14</a:t>
            </a:fld>
            <a:endParaRPr lang="en-US"/>
          </a:p>
        </p:txBody>
      </p:sp>
      <p:sp>
        <p:nvSpPr>
          <p:cNvPr id="6" name="TextBox 5">
            <a:extLst>
              <a:ext uri="{FF2B5EF4-FFF2-40B4-BE49-F238E27FC236}">
                <a16:creationId xmlns:a16="http://schemas.microsoft.com/office/drawing/2014/main" id="{77012AA9-4B10-F64D-8CDA-0D84FF8AA02B}"/>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73103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D1FCF07-1FEE-41D1-988D-B74025CA0387}"/>
              </a:ext>
            </a:extLst>
          </p:cNvPr>
          <p:cNvSpPr>
            <a:spLocks noGrp="1"/>
          </p:cNvSpPr>
          <p:nvPr>
            <p:ph type="title"/>
          </p:nvPr>
        </p:nvSpPr>
        <p:spPr>
          <a:xfrm>
            <a:off x="1141413" y="618518"/>
            <a:ext cx="9905998" cy="1478570"/>
          </a:xfrm>
        </p:spPr>
        <p:txBody>
          <a:bodyPr/>
          <a:lstStyle/>
          <a:p>
            <a:r>
              <a:rPr lang="en-US">
                <a:latin typeface="Avenir Next" panose="020B0503020202020204" pitchFamily="34" charset="0"/>
              </a:rPr>
              <a:t>The </a:t>
            </a:r>
            <a:r>
              <a:rPr lang="en-GB">
                <a:latin typeface="Avenir Next" panose="020B0503020202020204" pitchFamily="34" charset="0"/>
              </a:rPr>
              <a:t>Penn Treebank tag-set</a:t>
            </a:r>
            <a:endParaRPr lang="en-US">
              <a:latin typeface="Avenir Next" panose="020B0503020202020204" pitchFamily="34" charset="0"/>
            </a:endParaRPr>
          </a:p>
        </p:txBody>
      </p:sp>
      <p:pic>
        <p:nvPicPr>
          <p:cNvPr id="5" name="Picture 4">
            <a:extLst>
              <a:ext uri="{FF2B5EF4-FFF2-40B4-BE49-F238E27FC236}">
                <a16:creationId xmlns:a16="http://schemas.microsoft.com/office/drawing/2014/main" id="{67C439CE-8AAC-F54E-9BD9-B00A5691E423}"/>
              </a:ext>
            </a:extLst>
          </p:cNvPr>
          <p:cNvPicPr>
            <a:picLocks noChangeAspect="1"/>
          </p:cNvPicPr>
          <p:nvPr/>
        </p:nvPicPr>
        <p:blipFill>
          <a:blip r:embed="rId2"/>
          <a:stretch>
            <a:fillRect/>
          </a:stretch>
        </p:blipFill>
        <p:spPr>
          <a:xfrm>
            <a:off x="1274299" y="2012603"/>
            <a:ext cx="10062671" cy="3974756"/>
          </a:xfrm>
          <a:prstGeom prst="rect">
            <a:avLst/>
          </a:prstGeom>
          <a:noFill/>
        </p:spPr>
      </p:pic>
      <p:sp>
        <p:nvSpPr>
          <p:cNvPr id="4" name="Slide Number Placeholder 3">
            <a:extLst>
              <a:ext uri="{FF2B5EF4-FFF2-40B4-BE49-F238E27FC236}">
                <a16:creationId xmlns:a16="http://schemas.microsoft.com/office/drawing/2014/main" id="{038BA833-4A1E-F344-A1CD-92BB0B790F05}"/>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15</a:t>
            </a:fld>
            <a:endParaRPr lang="en-US"/>
          </a:p>
        </p:txBody>
      </p:sp>
      <p:sp>
        <p:nvSpPr>
          <p:cNvPr id="7" name="TextBox 6">
            <a:extLst>
              <a:ext uri="{FF2B5EF4-FFF2-40B4-BE49-F238E27FC236}">
                <a16:creationId xmlns:a16="http://schemas.microsoft.com/office/drawing/2014/main" id="{726686EA-C49A-C84E-9E78-6AC5725D6039}"/>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362354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6BA6-96C3-D045-9C9C-386632185C8F}"/>
              </a:ext>
            </a:extLst>
          </p:cNvPr>
          <p:cNvSpPr>
            <a:spLocks noGrp="1"/>
          </p:cNvSpPr>
          <p:nvPr>
            <p:ph type="title"/>
          </p:nvPr>
        </p:nvSpPr>
        <p:spPr/>
        <p:txBody>
          <a:bodyPr/>
          <a:lstStyle/>
          <a:p>
            <a:r>
              <a:rPr lang="en-US">
                <a:latin typeface="Avenir Next" panose="020B0503020202020204" pitchFamily="34" charset="0"/>
              </a:rPr>
              <a:t>Ambiguous Tagging</a:t>
            </a:r>
          </a:p>
        </p:txBody>
      </p:sp>
      <p:sp>
        <p:nvSpPr>
          <p:cNvPr id="3" name="Content Placeholder 2">
            <a:extLst>
              <a:ext uri="{FF2B5EF4-FFF2-40B4-BE49-F238E27FC236}">
                <a16:creationId xmlns:a16="http://schemas.microsoft.com/office/drawing/2014/main" id="{50E75441-A587-7E4F-B535-D0A18ECFCFCE}"/>
              </a:ext>
            </a:extLst>
          </p:cNvPr>
          <p:cNvSpPr>
            <a:spLocks noGrp="1"/>
          </p:cNvSpPr>
          <p:nvPr>
            <p:ph idx="1"/>
          </p:nvPr>
        </p:nvSpPr>
        <p:spPr>
          <a:xfrm>
            <a:off x="1141412" y="2249487"/>
            <a:ext cx="10401014" cy="3541714"/>
          </a:xfrm>
        </p:spPr>
        <p:txBody>
          <a:bodyPr/>
          <a:lstStyle/>
          <a:p>
            <a:r>
              <a:rPr lang="en-GB">
                <a:latin typeface="Avenir Next" panose="020B0503020202020204" pitchFamily="34" charset="0"/>
              </a:rPr>
              <a:t>Earnings growth took a </a:t>
            </a:r>
            <a:r>
              <a:rPr lang="en-GB" b="1" i="1">
                <a:latin typeface="Avenir Next" panose="020B0503020202020204" pitchFamily="34" charset="0"/>
              </a:rPr>
              <a:t>back/JJ</a:t>
            </a:r>
            <a:r>
              <a:rPr lang="en-GB">
                <a:latin typeface="Avenir Next" panose="020B0503020202020204" pitchFamily="34" charset="0"/>
              </a:rPr>
              <a:t> seat.</a:t>
            </a:r>
          </a:p>
          <a:p>
            <a:r>
              <a:rPr lang="en-GB">
                <a:latin typeface="Avenir Next" panose="020B0503020202020204" pitchFamily="34" charset="0"/>
              </a:rPr>
              <a:t>A small building in the </a:t>
            </a:r>
            <a:r>
              <a:rPr lang="en-GB" b="1" i="1">
                <a:latin typeface="Avenir Next" panose="020B0503020202020204" pitchFamily="34" charset="0"/>
              </a:rPr>
              <a:t>back/NN</a:t>
            </a:r>
            <a:r>
              <a:rPr lang="en-GB">
                <a:latin typeface="Avenir Next" panose="020B0503020202020204" pitchFamily="34" charset="0"/>
              </a:rPr>
              <a:t>.</a:t>
            </a:r>
            <a:endParaRPr lang="en-GB" b="1" i="1">
              <a:latin typeface="Avenir Next" panose="020B0503020202020204" pitchFamily="34" charset="0"/>
            </a:endParaRPr>
          </a:p>
          <a:p>
            <a:r>
              <a:rPr lang="en-GB">
                <a:latin typeface="Avenir Next" panose="020B0503020202020204" pitchFamily="34" charset="0"/>
              </a:rPr>
              <a:t>A clear majority of senators </a:t>
            </a:r>
            <a:r>
              <a:rPr lang="en-GB" b="1" i="1">
                <a:latin typeface="Avenir Next" panose="020B0503020202020204" pitchFamily="34" charset="0"/>
              </a:rPr>
              <a:t>back/VBP </a:t>
            </a:r>
            <a:r>
              <a:rPr lang="en-GB">
                <a:latin typeface="Avenir Next" panose="020B0503020202020204" pitchFamily="34" charset="0"/>
              </a:rPr>
              <a:t>the bill Dave began to </a:t>
            </a:r>
            <a:r>
              <a:rPr lang="en-GB" b="1" i="1">
                <a:latin typeface="Avenir Next" panose="020B0503020202020204" pitchFamily="34" charset="0"/>
              </a:rPr>
              <a:t>back/VB</a:t>
            </a:r>
            <a:r>
              <a:rPr lang="en-GB">
                <a:latin typeface="Avenir Next" panose="020B0503020202020204" pitchFamily="34" charset="0"/>
              </a:rPr>
              <a:t>.</a:t>
            </a:r>
          </a:p>
          <a:p>
            <a:r>
              <a:rPr lang="en-GB">
                <a:latin typeface="Avenir Next" panose="020B0503020202020204" pitchFamily="34" charset="0"/>
              </a:rPr>
              <a:t>Toward the door enable the country to buy </a:t>
            </a:r>
            <a:r>
              <a:rPr lang="en-GB" b="1" i="1">
                <a:latin typeface="Avenir Next" panose="020B0503020202020204" pitchFamily="34" charset="0"/>
              </a:rPr>
              <a:t>back/RP </a:t>
            </a:r>
            <a:r>
              <a:rPr lang="en-GB">
                <a:latin typeface="Avenir Next" panose="020B0503020202020204" pitchFamily="34" charset="0"/>
              </a:rPr>
              <a:t>debt.</a:t>
            </a:r>
          </a:p>
          <a:p>
            <a:r>
              <a:rPr lang="en-GB">
                <a:latin typeface="Avenir Next" panose="020B0503020202020204" pitchFamily="34" charset="0"/>
              </a:rPr>
              <a:t>I was twenty-one </a:t>
            </a:r>
            <a:r>
              <a:rPr lang="en-GB" b="1" i="1">
                <a:latin typeface="Avenir Next" panose="020B0503020202020204" pitchFamily="34" charset="0"/>
              </a:rPr>
              <a:t>back/RB </a:t>
            </a:r>
            <a:r>
              <a:rPr lang="en-GB">
                <a:latin typeface="Avenir Next" panose="020B0503020202020204" pitchFamily="34" charset="0"/>
              </a:rPr>
              <a:t>then.</a:t>
            </a:r>
            <a:endParaRPr lang="en-US">
              <a:latin typeface="Avenir Next" panose="020B0503020202020204" pitchFamily="34" charset="0"/>
            </a:endParaRPr>
          </a:p>
        </p:txBody>
      </p:sp>
      <p:sp>
        <p:nvSpPr>
          <p:cNvPr id="4" name="Slide Number Placeholder 3">
            <a:extLst>
              <a:ext uri="{FF2B5EF4-FFF2-40B4-BE49-F238E27FC236}">
                <a16:creationId xmlns:a16="http://schemas.microsoft.com/office/drawing/2014/main" id="{54FFE22D-5645-2044-B77D-95CA03A9C7E5}"/>
              </a:ext>
            </a:extLst>
          </p:cNvPr>
          <p:cNvSpPr>
            <a:spLocks noGrp="1"/>
          </p:cNvSpPr>
          <p:nvPr>
            <p:ph type="sldNum" sz="quarter" idx="12"/>
          </p:nvPr>
        </p:nvSpPr>
        <p:spPr/>
        <p:txBody>
          <a:bodyPr/>
          <a:lstStyle/>
          <a:p>
            <a:fld id="{6D22F896-40B5-4ADD-8801-0D06FADFA095}" type="slidenum">
              <a:rPr lang="en-US" smtClean="0"/>
              <a:t>16</a:t>
            </a:fld>
            <a:endParaRPr lang="en-US"/>
          </a:p>
        </p:txBody>
      </p:sp>
    </p:spTree>
    <p:extLst>
      <p:ext uri="{BB962C8B-B14F-4D97-AF65-F5344CB8AC3E}">
        <p14:creationId xmlns:p14="http://schemas.microsoft.com/office/powerpoint/2010/main" val="7355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F6F6-4E10-DE4E-AB72-93E41F15A896}"/>
              </a:ext>
            </a:extLst>
          </p:cNvPr>
          <p:cNvSpPr>
            <a:spLocks noGrp="1"/>
          </p:cNvSpPr>
          <p:nvPr>
            <p:ph type="title"/>
          </p:nvPr>
        </p:nvSpPr>
        <p:spPr>
          <a:xfrm>
            <a:off x="1141412" y="618518"/>
            <a:ext cx="10176161" cy="1478570"/>
          </a:xfrm>
        </p:spPr>
        <p:txBody>
          <a:bodyPr/>
          <a:lstStyle/>
          <a:p>
            <a:r>
              <a:rPr lang="en-US"/>
              <a:t>Hidden markov Model (HMM):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14AB17-1C1B-CC4E-9024-D12B53A94BCF}"/>
                  </a:ext>
                </a:extLst>
              </p:cNvPr>
              <p:cNvSpPr>
                <a:spLocks noGrp="1"/>
              </p:cNvSpPr>
              <p:nvPr>
                <p:ph idx="1"/>
              </p:nvPr>
            </p:nvSpPr>
            <p:spPr>
              <a:xfrm>
                <a:off x="1141413" y="2614612"/>
                <a:ext cx="10850719" cy="2322513"/>
              </a:xfrm>
            </p:spPr>
            <p:txBody>
              <a:bodyPr>
                <a:normAutofit/>
              </a:bodyPr>
              <a:lstStyle/>
              <a:p>
                <a:r>
                  <a:rPr lang="en-US">
                    <a:latin typeface="Avenir Next" panose="020B0503020202020204" pitchFamily="34" charset="0"/>
                  </a:rPr>
                  <a:t>HMM is a </a:t>
                </a:r>
                <a:r>
                  <a:rPr lang="en-US" b="1">
                    <a:latin typeface="Avenir Next" panose="020B0503020202020204" pitchFamily="34" charset="0"/>
                  </a:rPr>
                  <a:t>temporal probabilistic model with discrete possible states</a:t>
                </a:r>
                <a:r>
                  <a:rPr lang="en-US">
                    <a:latin typeface="Avenir Next" panose="020B0503020202020204" pitchFamily="34" charset="0"/>
                  </a:rPr>
                  <a:t>.</a:t>
                </a:r>
              </a:p>
              <a:p>
                <a:r>
                  <a:rPr lang="en-US">
                    <a:latin typeface="Avenir Next" panose="020B0503020202020204" pitchFamily="34" charset="0"/>
                  </a:rPr>
                  <a:t>The Markov Chain assumption is that:</a:t>
                </a:r>
              </a:p>
              <a:p>
                <a:pPr lvl="1"/>
                <a:r>
                  <a:rPr lang="en-US" sz="2400" b="1">
                    <a:latin typeface="Avenir Next" panose="020B0503020202020204" pitchFamily="34" charset="0"/>
                  </a:rPr>
                  <a:t>the future depends only on the current state</a:t>
                </a:r>
                <a:r>
                  <a:rPr lang="en-US" sz="2400">
                    <a:latin typeface="Avenir Next" panose="020B0503020202020204" pitchFamily="34" charset="0"/>
                  </a:rPr>
                  <a:t>.</a:t>
                </a:r>
              </a:p>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 </m:t>
                        </m:r>
                      </m:e>
                    </m:d>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𝑡</m:t>
                        </m:r>
                        <m:r>
                          <a:rPr lang="en-GB" b="0" i="1" smtClean="0">
                            <a:latin typeface="Cambria Math" panose="02040503050406030204" pitchFamily="18" charset="0"/>
                          </a:rPr>
                          <m:t>−1</m:t>
                        </m:r>
                      </m:sub>
                    </m:sSub>
                    <m:r>
                      <a:rPr lang="en-GB" i="1">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US">
                    <a:latin typeface="Avenir Next" panose="020B0503020202020204" pitchFamily="34" charset="0"/>
                  </a:rPr>
                  <a:t>, where</a:t>
                </a:r>
                <a:r>
                  <a:rPr lang="en-US"/>
                  <a:t>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𝑖𝑗</m:t>
                        </m:r>
                      </m:sub>
                    </m:sSub>
                  </m:oMath>
                </a14:m>
                <a:r>
                  <a:rPr lang="en-US">
                    <a:latin typeface="Avenir Next" panose="020B0503020202020204" pitchFamily="34" charset="0"/>
                  </a:rPr>
                  <a:t> is the </a:t>
                </a:r>
                <a:r>
                  <a:rPr lang="en-US" b="1">
                    <a:latin typeface="Avenir Next" panose="020B0503020202020204" pitchFamily="34" charset="0"/>
                  </a:rPr>
                  <a:t>probability of transition</a:t>
                </a:r>
                <a:r>
                  <a:rPr lang="en-US">
                    <a:latin typeface="Avenir Next" panose="020B0503020202020204" pitchFamily="34" charset="0"/>
                  </a:rPr>
                  <a:t>.</a:t>
                </a:r>
              </a:p>
              <a:p>
                <a:endParaRPr lang="en-US">
                  <a:latin typeface="Avenir Next" panose="020B0503020202020204" pitchFamily="34" charset="0"/>
                </a:endParaRPr>
              </a:p>
            </p:txBody>
          </p:sp>
        </mc:Choice>
        <mc:Fallback xmlns="">
          <p:sp>
            <p:nvSpPr>
              <p:cNvPr id="3" name="Content Placeholder 2">
                <a:extLst>
                  <a:ext uri="{FF2B5EF4-FFF2-40B4-BE49-F238E27FC236}">
                    <a16:creationId xmlns:a16="http://schemas.microsoft.com/office/drawing/2014/main" id="{AF14AB17-1C1B-CC4E-9024-D12B53A94BCF}"/>
                  </a:ext>
                </a:extLst>
              </p:cNvPr>
              <p:cNvSpPr>
                <a:spLocks noGrp="1" noRot="1" noChangeAspect="1" noMove="1" noResize="1" noEditPoints="1" noAdjustHandles="1" noChangeArrowheads="1" noChangeShapeType="1" noTextEdit="1"/>
              </p:cNvSpPr>
              <p:nvPr>
                <p:ph idx="1"/>
              </p:nvPr>
            </p:nvSpPr>
            <p:spPr>
              <a:xfrm>
                <a:off x="1141413" y="2614612"/>
                <a:ext cx="10850719" cy="2322513"/>
              </a:xfrm>
              <a:blipFill>
                <a:blip r:embed="rId3"/>
                <a:stretch>
                  <a:fillRect l="-1124" t="-3675" b="-2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005681-9CAC-C547-8D4B-1E68F76CC04E}"/>
              </a:ext>
            </a:extLst>
          </p:cNvPr>
          <p:cNvSpPr>
            <a:spLocks noGrp="1"/>
          </p:cNvSpPr>
          <p:nvPr>
            <p:ph type="sldNum" sz="quarter" idx="12"/>
          </p:nvPr>
        </p:nvSpPr>
        <p:spPr/>
        <p:txBody>
          <a:bodyPr/>
          <a:lstStyle/>
          <a:p>
            <a:fld id="{6D22F896-40B5-4ADD-8801-0D06FADFA095}" type="slidenum">
              <a:rPr lang="en-US" smtClean="0"/>
              <a:t>17</a:t>
            </a:fld>
            <a:endParaRPr lang="en-US"/>
          </a:p>
        </p:txBody>
      </p:sp>
    </p:spTree>
    <p:extLst>
      <p:ext uri="{BB962C8B-B14F-4D97-AF65-F5344CB8AC3E}">
        <p14:creationId xmlns:p14="http://schemas.microsoft.com/office/powerpoint/2010/main" val="336145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0D3-1D85-7149-91AD-D2BE1DB0AF3F}"/>
              </a:ext>
            </a:extLst>
          </p:cNvPr>
          <p:cNvSpPr>
            <a:spLocks noGrp="1"/>
          </p:cNvSpPr>
          <p:nvPr>
            <p:ph type="title"/>
          </p:nvPr>
        </p:nvSpPr>
        <p:spPr>
          <a:xfrm>
            <a:off x="1141413" y="618518"/>
            <a:ext cx="9905998" cy="907919"/>
          </a:xfrm>
        </p:spPr>
        <p:txBody>
          <a:bodyPr anchor="ctr">
            <a:normAutofit/>
          </a:bodyPr>
          <a:lstStyle/>
          <a:p>
            <a:r>
              <a:rPr lang="en-US"/>
              <a:t>Markov Chain: Definition</a:t>
            </a:r>
          </a:p>
        </p:txBody>
      </p:sp>
      <p:sp>
        <p:nvSpPr>
          <p:cNvPr id="4" name="Slide Number Placeholder 3">
            <a:extLst>
              <a:ext uri="{FF2B5EF4-FFF2-40B4-BE49-F238E27FC236}">
                <a16:creationId xmlns:a16="http://schemas.microsoft.com/office/drawing/2014/main" id="{E919C49A-0CA2-F141-B70A-DD822D8F2DD7}"/>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18</a:t>
            </a:fld>
            <a:endParaRPr lang="en-US"/>
          </a:p>
        </p:txBody>
      </p:sp>
      <p:sp>
        <p:nvSpPr>
          <p:cNvPr id="6" name="TextBox 5">
            <a:extLst>
              <a:ext uri="{FF2B5EF4-FFF2-40B4-BE49-F238E27FC236}">
                <a16:creationId xmlns:a16="http://schemas.microsoft.com/office/drawing/2014/main" id="{61DE79DF-CB29-7F44-A286-EAEAEE006CB1}"/>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pic>
        <p:nvPicPr>
          <p:cNvPr id="7" name="Picture 6">
            <a:extLst>
              <a:ext uri="{FF2B5EF4-FFF2-40B4-BE49-F238E27FC236}">
                <a16:creationId xmlns:a16="http://schemas.microsoft.com/office/drawing/2014/main" id="{BD26C6CD-424C-C140-B0D9-0EA2A3B106C6}"/>
              </a:ext>
            </a:extLst>
          </p:cNvPr>
          <p:cNvPicPr>
            <a:picLocks noChangeAspect="1"/>
          </p:cNvPicPr>
          <p:nvPr/>
        </p:nvPicPr>
        <p:blipFill>
          <a:blip r:embed="rId3"/>
          <a:stretch>
            <a:fillRect/>
          </a:stretch>
        </p:blipFill>
        <p:spPr>
          <a:xfrm>
            <a:off x="5956545" y="1880481"/>
            <a:ext cx="5511800" cy="3200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60C8A8-9066-964C-A941-C9F1B5216DFC}"/>
                  </a:ext>
                </a:extLst>
              </p:cNvPr>
              <p:cNvSpPr txBox="1"/>
              <p:nvPr/>
            </p:nvSpPr>
            <p:spPr>
              <a:xfrm>
                <a:off x="858565" y="1595671"/>
                <a:ext cx="5218996" cy="230832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𝑄</m:t>
                    </m:r>
                    <m:r>
                      <a:rPr lang="en-US" sz="2400" i="1" dirty="0" smtClean="0">
                        <a:latin typeface="Cambria Math" panose="02040503050406030204" pitchFamily="18" charset="0"/>
                      </a:rPr>
                      <m:t> =</m:t>
                    </m:r>
                    <m:sSub>
                      <m:sSubPr>
                        <m:ctrlPr>
                          <a:rPr lang="en-US" sz="2400" i="1" dirty="0" smtClean="0">
                            <a:latin typeface="Cambria Math" panose="02040503050406030204" pitchFamily="18" charset="0"/>
                          </a:rPr>
                        </m:ctrlPr>
                      </m:sSubPr>
                      <m:e>
                        <m:r>
                          <a:rPr lang="en-GB" sz="2400" b="0" i="1" dirty="0" smtClean="0">
                            <a:latin typeface="Cambria Math" panose="02040503050406030204" pitchFamily="18" charset="0"/>
                          </a:rPr>
                          <m:t>𝑞</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GB" sz="2400" i="1" dirty="0">
                            <a:latin typeface="Cambria Math" panose="02040503050406030204" pitchFamily="18" charset="0"/>
                          </a:rPr>
                          <m:t>𝑞</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GB" sz="2400" i="1" dirty="0">
                            <a:latin typeface="Cambria Math" panose="02040503050406030204" pitchFamily="18" charset="0"/>
                          </a:rPr>
                          <m:t>𝑞</m:t>
                        </m:r>
                      </m:e>
                      <m:sub>
                        <m:r>
                          <a:rPr lang="en-GB" sz="2400" b="0" i="1" dirty="0" smtClean="0">
                            <a:latin typeface="Cambria Math" panose="02040503050406030204" pitchFamily="18" charset="0"/>
                          </a:rPr>
                          <m:t>𝑁</m:t>
                        </m:r>
                      </m:sub>
                    </m:sSub>
                  </m:oMath>
                </a14:m>
                <a:endParaRPr lang="en-GB" sz="2400">
                  <a:latin typeface="Avenir Next" panose="020B0503020202020204" pitchFamily="34" charset="0"/>
                </a:endParaRPr>
              </a:p>
              <a:p>
                <a:pPr marL="742950" lvl="1" indent="-285750">
                  <a:buFont typeface="Arial" panose="020B0604020202020204" pitchFamily="34" charset="0"/>
                  <a:buChar char="•"/>
                </a:pPr>
                <a:r>
                  <a:rPr lang="en-US" sz="2400">
                    <a:latin typeface="Avenir Next" panose="020B0503020202020204" pitchFamily="34" charset="0"/>
                  </a:rPr>
                  <a:t>possible states</a:t>
                </a:r>
              </a:p>
              <a:p>
                <a:pPr marL="285750" indent="-285750">
                  <a:buFont typeface="Arial" panose="020B0604020202020204" pitchFamily="34" charset="0"/>
                  <a:buChar char="•"/>
                </a:pPr>
                <a:r>
                  <a:rPr lang="en-US" sz="2400">
                    <a:latin typeface="Avenir Next" panose="020B0503020202020204" pitchFamily="34" charset="0"/>
                  </a:rPr>
                  <a:t>A = </a:t>
                </a:r>
                <a14:m>
                  <m:oMath xmlns:m="http://schemas.openxmlformats.org/officeDocument/2006/math">
                    <m:sSub>
                      <m:sSubPr>
                        <m:ctrlPr>
                          <a:rPr lang="en-US" sz="2400" i="1" dirty="0">
                            <a:latin typeface="Cambria Math" panose="02040503050406030204" pitchFamily="18" charset="0"/>
                          </a:rPr>
                        </m:ctrlPr>
                      </m:sSubPr>
                      <m:e>
                        <m:r>
                          <a:rPr lang="en-GB" sz="2400" b="0" i="1" dirty="0" smtClean="0">
                            <a:latin typeface="Cambria Math" panose="02040503050406030204" pitchFamily="18" charset="0"/>
                          </a:rPr>
                          <m:t>𝑎</m:t>
                        </m:r>
                      </m:e>
                      <m:sub>
                        <m:r>
                          <a:rPr lang="en-GB" sz="2400" i="1" dirty="0">
                            <a:latin typeface="Cambria Math" panose="02040503050406030204" pitchFamily="18" charset="0"/>
                          </a:rPr>
                          <m:t>1</m:t>
                        </m:r>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GB" sz="2400" i="1" dirty="0">
                            <a:latin typeface="Cambria Math" panose="02040503050406030204" pitchFamily="18" charset="0"/>
                          </a:rPr>
                          <m:t>𝑎</m:t>
                        </m:r>
                      </m:e>
                      <m:sub>
                        <m:r>
                          <a:rPr lang="en-GB" sz="2400" i="1" dirty="0">
                            <a:latin typeface="Cambria Math" panose="02040503050406030204" pitchFamily="18" charset="0"/>
                          </a:rPr>
                          <m:t>1</m:t>
                        </m:r>
                        <m:r>
                          <a:rPr lang="en-GB" sz="2400" b="0" i="1" dirty="0" smtClean="0">
                            <a:latin typeface="Cambria Math" panose="02040503050406030204" pitchFamily="18" charset="0"/>
                          </a:rPr>
                          <m:t>2</m:t>
                        </m:r>
                      </m:sub>
                    </m:sSub>
                    <m:r>
                      <a:rPr lang="en-GB" sz="2400" i="1" dirty="0">
                        <a:latin typeface="Cambria Math" panose="02040503050406030204" pitchFamily="18" charset="0"/>
                      </a:rPr>
                      <m:t>,</m:t>
                    </m:r>
                    <m:r>
                      <a:rPr lang="en-GB"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GB" sz="2400" i="1" dirty="0">
                            <a:latin typeface="Cambria Math" panose="02040503050406030204" pitchFamily="18" charset="0"/>
                          </a:rPr>
                          <m:t>𝑎</m:t>
                        </m:r>
                      </m:e>
                      <m:sub>
                        <m:r>
                          <a:rPr lang="en-GB" sz="2400" b="0" i="1" dirty="0" smtClean="0">
                            <a:latin typeface="Cambria Math" panose="02040503050406030204" pitchFamily="18" charset="0"/>
                          </a:rPr>
                          <m:t>𝑛</m:t>
                        </m:r>
                        <m:r>
                          <a:rPr lang="en-GB" sz="2400" i="1" dirty="0">
                            <a:latin typeface="Cambria Math" panose="02040503050406030204" pitchFamily="18" charset="0"/>
                          </a:rPr>
                          <m:t>1</m:t>
                        </m:r>
                      </m:sub>
                    </m:sSub>
                    <m:r>
                      <a:rPr lang="en-GB" sz="2400" i="1" dirty="0">
                        <a:latin typeface="Cambria Math" panose="02040503050406030204" pitchFamily="18" charset="0"/>
                      </a:rPr>
                      <m:t>,</m:t>
                    </m:r>
                    <m:r>
                      <a:rPr lang="en-GB"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GB" sz="2400" b="0" i="1" dirty="0" smtClean="0">
                            <a:latin typeface="Cambria Math" panose="02040503050406030204" pitchFamily="18" charset="0"/>
                          </a:rPr>
                          <m:t>, </m:t>
                        </m:r>
                        <m:r>
                          <a:rPr lang="en-GB" sz="2400" i="1" dirty="0">
                            <a:latin typeface="Cambria Math" panose="02040503050406030204" pitchFamily="18" charset="0"/>
                          </a:rPr>
                          <m:t>𝑎</m:t>
                        </m:r>
                      </m:e>
                      <m:sub>
                        <m:r>
                          <a:rPr lang="en-GB" sz="2400" b="0" i="1" dirty="0" smtClean="0">
                            <a:latin typeface="Cambria Math" panose="02040503050406030204" pitchFamily="18" charset="0"/>
                          </a:rPr>
                          <m:t>𝑛𝑛</m:t>
                        </m:r>
                      </m:sub>
                    </m:sSub>
                  </m:oMath>
                </a14:m>
                <a:endParaRPr lang="en-US" sz="2400">
                  <a:latin typeface="Avenir Next" panose="020B0503020202020204" pitchFamily="34" charset="0"/>
                </a:endParaRPr>
              </a:p>
              <a:p>
                <a:pPr marL="742950" lvl="1" indent="-285750">
                  <a:buFont typeface="Arial" panose="020B0604020202020204" pitchFamily="34" charset="0"/>
                  <a:buChar char="•"/>
                </a:pPr>
                <a:r>
                  <a:rPr lang="en-US" sz="2400">
                    <a:latin typeface="Avenir Next" panose="020B0503020202020204" pitchFamily="34" charset="0"/>
                  </a:rPr>
                  <a:t>transition probability matrix</a:t>
                </a:r>
              </a:p>
              <a:p>
                <a:pPr marL="285750" indent="-285750">
                  <a:buFont typeface="Arial" panose="020B0604020202020204" pitchFamily="34" charset="0"/>
                  <a:buChar char="•"/>
                </a:pPr>
                <a:r>
                  <a:rPr lang="en-US" sz="2400"/>
                  <a:t>π </a:t>
                </a:r>
                <a14:m>
                  <m:oMath xmlns:m="http://schemas.openxmlformats.org/officeDocument/2006/math">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GB" sz="2400" b="0" i="1" dirty="0" smtClean="0">
                            <a:latin typeface="Cambria Math" panose="02040503050406030204" pitchFamily="18" charset="0"/>
                          </a:rPr>
                          <m:t>𝜋</m:t>
                        </m:r>
                      </m:e>
                      <m:sub>
                        <m:r>
                          <a:rPr lang="en-GB" sz="2400" i="1" dirty="0">
                            <a:latin typeface="Cambria Math" panose="02040503050406030204" pitchFamily="18" charset="0"/>
                          </a:rPr>
                          <m:t>1</m:t>
                        </m:r>
                      </m:sub>
                    </m:sSub>
                    <m:r>
                      <a:rPr lang="en-GB" sz="2400" i="1" dirty="0">
                        <a:latin typeface="Cambria Math" panose="02040503050406030204" pitchFamily="18" charset="0"/>
                      </a:rPr>
                      <m:t>,</m:t>
                    </m:r>
                    <m:sSub>
                      <m:sSubPr>
                        <m:ctrlPr>
                          <a:rPr lang="en-US" sz="2400" i="1" dirty="0">
                            <a:latin typeface="Cambria Math" panose="02040503050406030204" pitchFamily="18" charset="0"/>
                          </a:rPr>
                        </m:ctrlPr>
                      </m:sSubPr>
                      <m:e>
                        <m:r>
                          <a:rPr lang="en-GB" sz="2400" b="0" i="1" dirty="0" smtClean="0">
                            <a:latin typeface="Cambria Math" panose="02040503050406030204" pitchFamily="18" charset="0"/>
                          </a:rPr>
                          <m:t>𝜋</m:t>
                        </m:r>
                      </m:e>
                      <m:sub>
                        <m:r>
                          <a:rPr lang="en-GB" sz="2400" i="1" dirty="0">
                            <a:latin typeface="Cambria Math" panose="02040503050406030204" pitchFamily="18" charset="0"/>
                          </a:rPr>
                          <m:t>2</m:t>
                        </m:r>
                      </m:sub>
                    </m:sSub>
                    <m:r>
                      <a:rPr lang="en-GB" sz="2400" i="1" dirty="0">
                        <a:latin typeface="Cambria Math" panose="02040503050406030204" pitchFamily="18" charset="0"/>
                      </a:rPr>
                      <m:t>, …,</m:t>
                    </m:r>
                    <m:sSub>
                      <m:sSubPr>
                        <m:ctrlPr>
                          <a:rPr lang="en-US" sz="2400" i="1" dirty="0">
                            <a:latin typeface="Cambria Math" panose="02040503050406030204" pitchFamily="18" charset="0"/>
                          </a:rPr>
                        </m:ctrlPr>
                      </m:sSubPr>
                      <m:e>
                        <m:r>
                          <a:rPr lang="en-GB" sz="2400" b="0" i="1" dirty="0" smtClean="0">
                            <a:latin typeface="Cambria Math" panose="02040503050406030204" pitchFamily="18" charset="0"/>
                          </a:rPr>
                          <m:t>𝜋</m:t>
                        </m:r>
                      </m:e>
                      <m:sub>
                        <m:r>
                          <a:rPr lang="en-GB" sz="2400" i="1" dirty="0">
                            <a:latin typeface="Cambria Math" panose="02040503050406030204" pitchFamily="18" charset="0"/>
                          </a:rPr>
                          <m:t>𝑁</m:t>
                        </m:r>
                      </m:sub>
                    </m:sSub>
                  </m:oMath>
                </a14:m>
                <a:endParaRPr lang="en-US" sz="2400">
                  <a:latin typeface="Avenir Next" panose="020B0503020202020204" pitchFamily="34" charset="0"/>
                </a:endParaRPr>
              </a:p>
              <a:p>
                <a:pPr marL="742950" lvl="1" indent="-285750">
                  <a:buFont typeface="Arial" panose="020B0604020202020204" pitchFamily="34" charset="0"/>
                  <a:buChar char="•"/>
                </a:pPr>
                <a:r>
                  <a:rPr lang="en-US" sz="2400">
                    <a:latin typeface="Avenir Next" panose="020B0503020202020204" pitchFamily="34" charset="0"/>
                  </a:rPr>
                  <a:t>initial probability distribution</a:t>
                </a:r>
              </a:p>
            </p:txBody>
          </p:sp>
        </mc:Choice>
        <mc:Fallback xmlns="">
          <p:sp>
            <p:nvSpPr>
              <p:cNvPr id="8" name="TextBox 7">
                <a:extLst>
                  <a:ext uri="{FF2B5EF4-FFF2-40B4-BE49-F238E27FC236}">
                    <a16:creationId xmlns:a16="http://schemas.microsoft.com/office/drawing/2014/main" id="{FB60C8A8-9066-964C-A941-C9F1B5216DFC}"/>
                  </a:ext>
                </a:extLst>
              </p:cNvPr>
              <p:cNvSpPr txBox="1">
                <a:spLocks noRot="1" noChangeAspect="1" noMove="1" noResize="1" noEditPoints="1" noAdjustHandles="1" noChangeArrowheads="1" noChangeShapeType="1" noTextEdit="1"/>
              </p:cNvSpPr>
              <p:nvPr/>
            </p:nvSpPr>
            <p:spPr>
              <a:xfrm>
                <a:off x="858565" y="1595671"/>
                <a:ext cx="5218996" cy="2308324"/>
              </a:xfrm>
              <a:prstGeom prst="rect">
                <a:avLst/>
              </a:prstGeom>
              <a:blipFill>
                <a:blip r:embed="rId4"/>
                <a:stretch>
                  <a:fillRect l="-1636" t="-1323" b="-5291"/>
                </a:stretch>
              </a:blipFill>
            </p:spPr>
            <p:txBody>
              <a:bodyPr/>
              <a:lstStyle/>
              <a:p>
                <a:r>
                  <a:rPr lang="en-US">
                    <a:noFill/>
                  </a:rPr>
                  <a:t> </a:t>
                </a:r>
              </a:p>
            </p:txBody>
          </p:sp>
        </mc:Fallback>
      </mc:AlternateContent>
      <p:graphicFrame>
        <p:nvGraphicFramePr>
          <p:cNvPr id="11" name="Table 11">
            <a:extLst>
              <a:ext uri="{FF2B5EF4-FFF2-40B4-BE49-F238E27FC236}">
                <a16:creationId xmlns:a16="http://schemas.microsoft.com/office/drawing/2014/main" id="{5C165560-0667-2D44-9DF8-79777083CC4E}"/>
              </a:ext>
            </a:extLst>
          </p:cNvPr>
          <p:cNvGraphicFramePr>
            <a:graphicFrameLocks noGrp="1"/>
          </p:cNvGraphicFramePr>
          <p:nvPr>
            <p:extLst>
              <p:ext uri="{D42A27DB-BD31-4B8C-83A1-F6EECF244321}">
                <p14:modId xmlns:p14="http://schemas.microsoft.com/office/powerpoint/2010/main" val="3863388777"/>
              </p:ext>
            </p:extLst>
          </p:nvPr>
        </p:nvGraphicFramePr>
        <p:xfrm>
          <a:off x="1879581" y="4259170"/>
          <a:ext cx="3176964" cy="1624104"/>
        </p:xfrm>
        <a:graphic>
          <a:graphicData uri="http://schemas.openxmlformats.org/drawingml/2006/table">
            <a:tbl>
              <a:tblPr firstRow="1" bandRow="1">
                <a:tableStyleId>{7DF18680-E054-41AD-8BC1-D1AEF772440D}</a:tableStyleId>
              </a:tblPr>
              <a:tblGrid>
                <a:gridCol w="794241">
                  <a:extLst>
                    <a:ext uri="{9D8B030D-6E8A-4147-A177-3AD203B41FA5}">
                      <a16:colId xmlns:a16="http://schemas.microsoft.com/office/drawing/2014/main" val="2499007161"/>
                    </a:ext>
                  </a:extLst>
                </a:gridCol>
                <a:gridCol w="794241">
                  <a:extLst>
                    <a:ext uri="{9D8B030D-6E8A-4147-A177-3AD203B41FA5}">
                      <a16:colId xmlns:a16="http://schemas.microsoft.com/office/drawing/2014/main" val="2799326428"/>
                    </a:ext>
                  </a:extLst>
                </a:gridCol>
                <a:gridCol w="794241">
                  <a:extLst>
                    <a:ext uri="{9D8B030D-6E8A-4147-A177-3AD203B41FA5}">
                      <a16:colId xmlns:a16="http://schemas.microsoft.com/office/drawing/2014/main" val="2151480602"/>
                    </a:ext>
                  </a:extLst>
                </a:gridCol>
                <a:gridCol w="794241">
                  <a:extLst>
                    <a:ext uri="{9D8B030D-6E8A-4147-A177-3AD203B41FA5}">
                      <a16:colId xmlns:a16="http://schemas.microsoft.com/office/drawing/2014/main" val="1604765347"/>
                    </a:ext>
                  </a:extLst>
                </a:gridCol>
              </a:tblGrid>
              <a:tr h="499561">
                <a:tc>
                  <a:txBody>
                    <a:bodyPr/>
                    <a:lstStyle/>
                    <a:p>
                      <a:endParaRPr lang="en-US" sz="1600"/>
                    </a:p>
                  </a:txBody>
                  <a:tcPr/>
                </a:tc>
                <a:tc>
                  <a:txBody>
                    <a:bodyPr/>
                    <a:lstStyle/>
                    <a:p>
                      <a:r>
                        <a:rPr lang="en-US" sz="1600"/>
                        <a:t>Hot</a:t>
                      </a:r>
                    </a:p>
                  </a:txBody>
                  <a:tcPr/>
                </a:tc>
                <a:tc>
                  <a:txBody>
                    <a:bodyPr/>
                    <a:lstStyle/>
                    <a:p>
                      <a:r>
                        <a:rPr lang="en-US" sz="1600"/>
                        <a:t>Warm</a:t>
                      </a:r>
                    </a:p>
                  </a:txBody>
                  <a:tcPr/>
                </a:tc>
                <a:tc>
                  <a:txBody>
                    <a:bodyPr/>
                    <a:lstStyle/>
                    <a:p>
                      <a:r>
                        <a:rPr lang="en-US" sz="1600"/>
                        <a:t>Cold</a:t>
                      </a:r>
                    </a:p>
                  </a:txBody>
                  <a:tcPr/>
                </a:tc>
                <a:extLst>
                  <a:ext uri="{0D108BD9-81ED-4DB2-BD59-A6C34878D82A}">
                    <a16:rowId xmlns:a16="http://schemas.microsoft.com/office/drawing/2014/main" val="603349073"/>
                  </a:ext>
                </a:extLst>
              </a:tr>
              <a:tr h="331735">
                <a:tc>
                  <a:txBody>
                    <a:bodyPr/>
                    <a:lstStyle/>
                    <a:p>
                      <a:r>
                        <a:rPr lang="en-US"/>
                        <a:t>Hot</a:t>
                      </a:r>
                    </a:p>
                  </a:txBody>
                  <a:tcPr/>
                </a:tc>
                <a:tc>
                  <a:txBody>
                    <a:bodyPr/>
                    <a:lstStyle/>
                    <a:p>
                      <a:r>
                        <a:rPr lang="en-US"/>
                        <a:t>0.6</a:t>
                      </a:r>
                    </a:p>
                  </a:txBody>
                  <a:tcPr/>
                </a:tc>
                <a:tc>
                  <a:txBody>
                    <a:bodyPr/>
                    <a:lstStyle/>
                    <a:p>
                      <a:r>
                        <a:rPr lang="en-US"/>
                        <a:t>0.3</a:t>
                      </a:r>
                    </a:p>
                  </a:txBody>
                  <a:tcPr/>
                </a:tc>
                <a:tc>
                  <a:txBody>
                    <a:bodyPr/>
                    <a:lstStyle/>
                    <a:p>
                      <a:r>
                        <a:rPr lang="en-US"/>
                        <a:t>0.1</a:t>
                      </a:r>
                    </a:p>
                  </a:txBody>
                  <a:tcPr/>
                </a:tc>
                <a:extLst>
                  <a:ext uri="{0D108BD9-81ED-4DB2-BD59-A6C34878D82A}">
                    <a16:rowId xmlns:a16="http://schemas.microsoft.com/office/drawing/2014/main" val="4254264600"/>
                  </a:ext>
                </a:extLst>
              </a:tr>
              <a:tr h="393023">
                <a:tc>
                  <a:txBody>
                    <a:bodyPr/>
                    <a:lstStyle/>
                    <a:p>
                      <a:r>
                        <a:rPr lang="en-US"/>
                        <a:t>Warm</a:t>
                      </a:r>
                    </a:p>
                  </a:txBody>
                  <a:tcPr/>
                </a:tc>
                <a:tc>
                  <a:txBody>
                    <a:bodyPr/>
                    <a:lstStyle/>
                    <a:p>
                      <a:r>
                        <a:rPr lang="en-US"/>
                        <a:t>0.3</a:t>
                      </a:r>
                    </a:p>
                  </a:txBody>
                  <a:tcPr/>
                </a:tc>
                <a:tc>
                  <a:txBody>
                    <a:bodyPr/>
                    <a:lstStyle/>
                    <a:p>
                      <a:r>
                        <a:rPr lang="en-US"/>
                        <a:t>0.6</a:t>
                      </a:r>
                    </a:p>
                  </a:txBody>
                  <a:tcPr/>
                </a:tc>
                <a:tc>
                  <a:txBody>
                    <a:bodyPr/>
                    <a:lstStyle/>
                    <a:p>
                      <a:r>
                        <a:rPr lang="en-US"/>
                        <a:t>0.1</a:t>
                      </a:r>
                    </a:p>
                  </a:txBody>
                  <a:tcPr/>
                </a:tc>
                <a:extLst>
                  <a:ext uri="{0D108BD9-81ED-4DB2-BD59-A6C34878D82A}">
                    <a16:rowId xmlns:a16="http://schemas.microsoft.com/office/drawing/2014/main" val="2798473070"/>
                  </a:ext>
                </a:extLst>
              </a:tr>
              <a:tr h="331735">
                <a:tc>
                  <a:txBody>
                    <a:bodyPr/>
                    <a:lstStyle/>
                    <a:p>
                      <a:r>
                        <a:rPr lang="en-US"/>
                        <a:t>Cold</a:t>
                      </a:r>
                    </a:p>
                  </a:txBody>
                  <a:tcPr/>
                </a:tc>
                <a:tc>
                  <a:txBody>
                    <a:bodyPr/>
                    <a:lstStyle/>
                    <a:p>
                      <a:r>
                        <a:rPr lang="en-US"/>
                        <a:t>0.1</a:t>
                      </a:r>
                    </a:p>
                  </a:txBody>
                  <a:tcPr/>
                </a:tc>
                <a:tc>
                  <a:txBody>
                    <a:bodyPr/>
                    <a:lstStyle/>
                    <a:p>
                      <a:r>
                        <a:rPr lang="en-US"/>
                        <a:t>0.1</a:t>
                      </a:r>
                    </a:p>
                  </a:txBody>
                  <a:tcPr/>
                </a:tc>
                <a:tc>
                  <a:txBody>
                    <a:bodyPr/>
                    <a:lstStyle/>
                    <a:p>
                      <a:r>
                        <a:rPr lang="en-US"/>
                        <a:t>0.8</a:t>
                      </a:r>
                    </a:p>
                  </a:txBody>
                  <a:tcPr/>
                </a:tc>
                <a:extLst>
                  <a:ext uri="{0D108BD9-81ED-4DB2-BD59-A6C34878D82A}">
                    <a16:rowId xmlns:a16="http://schemas.microsoft.com/office/drawing/2014/main" val="210738908"/>
                  </a:ext>
                </a:extLst>
              </a:tr>
            </a:tbl>
          </a:graphicData>
        </a:graphic>
      </p:graphicFrame>
    </p:spTree>
    <p:extLst>
      <p:ext uri="{BB962C8B-B14F-4D97-AF65-F5344CB8AC3E}">
        <p14:creationId xmlns:p14="http://schemas.microsoft.com/office/powerpoint/2010/main" val="854844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0D3-1D85-7149-91AD-D2BE1DB0AF3F}"/>
              </a:ext>
            </a:extLst>
          </p:cNvPr>
          <p:cNvSpPr>
            <a:spLocks noGrp="1"/>
          </p:cNvSpPr>
          <p:nvPr>
            <p:ph type="title"/>
          </p:nvPr>
        </p:nvSpPr>
        <p:spPr>
          <a:xfrm>
            <a:off x="1141413" y="618518"/>
            <a:ext cx="9905998" cy="1478570"/>
          </a:xfrm>
        </p:spPr>
        <p:txBody>
          <a:bodyPr anchor="ctr">
            <a:normAutofit/>
          </a:bodyPr>
          <a:lstStyle/>
          <a:p>
            <a:r>
              <a:rPr lang="en-US"/>
              <a:t>Markov chain: Example</a:t>
            </a:r>
          </a:p>
        </p:txBody>
      </p:sp>
      <p:sp>
        <p:nvSpPr>
          <p:cNvPr id="4" name="Slide Number Placeholder 3">
            <a:extLst>
              <a:ext uri="{FF2B5EF4-FFF2-40B4-BE49-F238E27FC236}">
                <a16:creationId xmlns:a16="http://schemas.microsoft.com/office/drawing/2014/main" id="{E919C49A-0CA2-F141-B70A-DD822D8F2DD7}"/>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19</a:t>
            </a:fld>
            <a:endParaRPr lang="en-US"/>
          </a:p>
        </p:txBody>
      </p:sp>
      <p:sp>
        <p:nvSpPr>
          <p:cNvPr id="6" name="TextBox 5">
            <a:extLst>
              <a:ext uri="{FF2B5EF4-FFF2-40B4-BE49-F238E27FC236}">
                <a16:creationId xmlns:a16="http://schemas.microsoft.com/office/drawing/2014/main" id="{61DE79DF-CB29-7F44-A286-EAEAEE006CB1}"/>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pic>
        <p:nvPicPr>
          <p:cNvPr id="7" name="Picture 6">
            <a:extLst>
              <a:ext uri="{FF2B5EF4-FFF2-40B4-BE49-F238E27FC236}">
                <a16:creationId xmlns:a16="http://schemas.microsoft.com/office/drawing/2014/main" id="{BD26C6CD-424C-C140-B0D9-0EA2A3B106C6}"/>
              </a:ext>
            </a:extLst>
          </p:cNvPr>
          <p:cNvPicPr>
            <a:picLocks noChangeAspect="1"/>
          </p:cNvPicPr>
          <p:nvPr/>
        </p:nvPicPr>
        <p:blipFill>
          <a:blip r:embed="rId2"/>
          <a:stretch>
            <a:fillRect/>
          </a:stretch>
        </p:blipFill>
        <p:spPr>
          <a:xfrm>
            <a:off x="5956545" y="1880481"/>
            <a:ext cx="5511800" cy="3200400"/>
          </a:xfrm>
          <a:prstGeom prst="rect">
            <a:avLst/>
          </a:prstGeom>
        </p:spPr>
      </p:pic>
      <p:sp>
        <p:nvSpPr>
          <p:cNvPr id="8" name="TextBox 7">
            <a:extLst>
              <a:ext uri="{FF2B5EF4-FFF2-40B4-BE49-F238E27FC236}">
                <a16:creationId xmlns:a16="http://schemas.microsoft.com/office/drawing/2014/main" id="{FB60C8A8-9066-964C-A941-C9F1B5216DFC}"/>
              </a:ext>
            </a:extLst>
          </p:cNvPr>
          <p:cNvSpPr txBox="1"/>
          <p:nvPr/>
        </p:nvSpPr>
        <p:spPr>
          <a:xfrm>
            <a:off x="501396" y="2945278"/>
            <a:ext cx="4970014" cy="830997"/>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Avenir Next" panose="020B0503020202020204" pitchFamily="34" charset="0"/>
              </a:rPr>
              <a:t>P(hot, hot, cold)=</a:t>
            </a:r>
          </a:p>
          <a:p>
            <a:pPr lvl="2"/>
            <a:r>
              <a:rPr lang="en-US" sz="2400"/>
              <a:t>π</a:t>
            </a:r>
            <a:r>
              <a:rPr lang="en-US" sz="2400">
                <a:latin typeface="Avenir Next" panose="020B0503020202020204" pitchFamily="34" charset="0"/>
              </a:rPr>
              <a:t>(hot) P(hot|hot) P(cold|hot)</a:t>
            </a:r>
          </a:p>
        </p:txBody>
      </p:sp>
      <p:sp>
        <p:nvSpPr>
          <p:cNvPr id="9" name="TextBox 8">
            <a:extLst>
              <a:ext uri="{FF2B5EF4-FFF2-40B4-BE49-F238E27FC236}">
                <a16:creationId xmlns:a16="http://schemas.microsoft.com/office/drawing/2014/main" id="{19FC09A8-FD7C-0F4D-9384-73CE1A5DF9AD}"/>
              </a:ext>
            </a:extLst>
          </p:cNvPr>
          <p:cNvSpPr txBox="1"/>
          <p:nvPr/>
        </p:nvSpPr>
        <p:spPr>
          <a:xfrm>
            <a:off x="1139252" y="4751882"/>
            <a:ext cx="184731" cy="369332"/>
          </a:xfrm>
          <a:prstGeom prst="rect">
            <a:avLst/>
          </a:prstGeom>
          <a:noFill/>
        </p:spPr>
        <p:txBody>
          <a:bodyPr wrap="none" rtlCol="0">
            <a:spAutoFit/>
          </a:bodyPr>
          <a:lstStyle/>
          <a:p>
            <a:endParaRPr lang="en-US"/>
          </a:p>
        </p:txBody>
      </p:sp>
      <p:graphicFrame>
        <p:nvGraphicFramePr>
          <p:cNvPr id="11" name="Table 11">
            <a:extLst>
              <a:ext uri="{FF2B5EF4-FFF2-40B4-BE49-F238E27FC236}">
                <a16:creationId xmlns:a16="http://schemas.microsoft.com/office/drawing/2014/main" id="{7C13CBF1-1842-AD46-A14B-CC31A367BC8A}"/>
              </a:ext>
            </a:extLst>
          </p:cNvPr>
          <p:cNvGraphicFramePr>
            <a:graphicFrameLocks noGrp="1"/>
          </p:cNvGraphicFramePr>
          <p:nvPr>
            <p:extLst>
              <p:ext uri="{D42A27DB-BD31-4B8C-83A1-F6EECF244321}">
                <p14:modId xmlns:p14="http://schemas.microsoft.com/office/powerpoint/2010/main" val="2094353531"/>
              </p:ext>
            </p:extLst>
          </p:nvPr>
        </p:nvGraphicFramePr>
        <p:xfrm>
          <a:off x="1879581" y="4259170"/>
          <a:ext cx="3176964" cy="1624104"/>
        </p:xfrm>
        <a:graphic>
          <a:graphicData uri="http://schemas.openxmlformats.org/drawingml/2006/table">
            <a:tbl>
              <a:tblPr firstRow="1" bandRow="1">
                <a:tableStyleId>{7DF18680-E054-41AD-8BC1-D1AEF772440D}</a:tableStyleId>
              </a:tblPr>
              <a:tblGrid>
                <a:gridCol w="794241">
                  <a:extLst>
                    <a:ext uri="{9D8B030D-6E8A-4147-A177-3AD203B41FA5}">
                      <a16:colId xmlns:a16="http://schemas.microsoft.com/office/drawing/2014/main" val="2499007161"/>
                    </a:ext>
                  </a:extLst>
                </a:gridCol>
                <a:gridCol w="794241">
                  <a:extLst>
                    <a:ext uri="{9D8B030D-6E8A-4147-A177-3AD203B41FA5}">
                      <a16:colId xmlns:a16="http://schemas.microsoft.com/office/drawing/2014/main" val="2799326428"/>
                    </a:ext>
                  </a:extLst>
                </a:gridCol>
                <a:gridCol w="794241">
                  <a:extLst>
                    <a:ext uri="{9D8B030D-6E8A-4147-A177-3AD203B41FA5}">
                      <a16:colId xmlns:a16="http://schemas.microsoft.com/office/drawing/2014/main" val="2151480602"/>
                    </a:ext>
                  </a:extLst>
                </a:gridCol>
                <a:gridCol w="794241">
                  <a:extLst>
                    <a:ext uri="{9D8B030D-6E8A-4147-A177-3AD203B41FA5}">
                      <a16:colId xmlns:a16="http://schemas.microsoft.com/office/drawing/2014/main" val="1604765347"/>
                    </a:ext>
                  </a:extLst>
                </a:gridCol>
              </a:tblGrid>
              <a:tr h="499561">
                <a:tc>
                  <a:txBody>
                    <a:bodyPr/>
                    <a:lstStyle/>
                    <a:p>
                      <a:endParaRPr lang="en-US" sz="1600"/>
                    </a:p>
                  </a:txBody>
                  <a:tcPr/>
                </a:tc>
                <a:tc>
                  <a:txBody>
                    <a:bodyPr/>
                    <a:lstStyle/>
                    <a:p>
                      <a:r>
                        <a:rPr lang="en-US" sz="1600"/>
                        <a:t>Hot</a:t>
                      </a:r>
                    </a:p>
                  </a:txBody>
                  <a:tcPr/>
                </a:tc>
                <a:tc>
                  <a:txBody>
                    <a:bodyPr/>
                    <a:lstStyle/>
                    <a:p>
                      <a:r>
                        <a:rPr lang="en-US" sz="1600"/>
                        <a:t>Warm</a:t>
                      </a:r>
                    </a:p>
                  </a:txBody>
                  <a:tcPr/>
                </a:tc>
                <a:tc>
                  <a:txBody>
                    <a:bodyPr/>
                    <a:lstStyle/>
                    <a:p>
                      <a:r>
                        <a:rPr lang="en-US" sz="1600"/>
                        <a:t>Cold</a:t>
                      </a:r>
                    </a:p>
                  </a:txBody>
                  <a:tcPr/>
                </a:tc>
                <a:extLst>
                  <a:ext uri="{0D108BD9-81ED-4DB2-BD59-A6C34878D82A}">
                    <a16:rowId xmlns:a16="http://schemas.microsoft.com/office/drawing/2014/main" val="603349073"/>
                  </a:ext>
                </a:extLst>
              </a:tr>
              <a:tr h="331735">
                <a:tc>
                  <a:txBody>
                    <a:bodyPr/>
                    <a:lstStyle/>
                    <a:p>
                      <a:r>
                        <a:rPr lang="en-US"/>
                        <a:t>Hot</a:t>
                      </a:r>
                    </a:p>
                  </a:txBody>
                  <a:tcPr/>
                </a:tc>
                <a:tc>
                  <a:txBody>
                    <a:bodyPr/>
                    <a:lstStyle/>
                    <a:p>
                      <a:r>
                        <a:rPr lang="en-US"/>
                        <a:t>0.6</a:t>
                      </a:r>
                    </a:p>
                  </a:txBody>
                  <a:tcPr/>
                </a:tc>
                <a:tc>
                  <a:txBody>
                    <a:bodyPr/>
                    <a:lstStyle/>
                    <a:p>
                      <a:r>
                        <a:rPr lang="en-US"/>
                        <a:t>0.3</a:t>
                      </a:r>
                    </a:p>
                  </a:txBody>
                  <a:tcPr/>
                </a:tc>
                <a:tc>
                  <a:txBody>
                    <a:bodyPr/>
                    <a:lstStyle/>
                    <a:p>
                      <a:r>
                        <a:rPr lang="en-US"/>
                        <a:t>0.1</a:t>
                      </a:r>
                    </a:p>
                  </a:txBody>
                  <a:tcPr/>
                </a:tc>
                <a:extLst>
                  <a:ext uri="{0D108BD9-81ED-4DB2-BD59-A6C34878D82A}">
                    <a16:rowId xmlns:a16="http://schemas.microsoft.com/office/drawing/2014/main" val="4254264600"/>
                  </a:ext>
                </a:extLst>
              </a:tr>
              <a:tr h="393023">
                <a:tc>
                  <a:txBody>
                    <a:bodyPr/>
                    <a:lstStyle/>
                    <a:p>
                      <a:r>
                        <a:rPr lang="en-US"/>
                        <a:t>Warm</a:t>
                      </a:r>
                    </a:p>
                  </a:txBody>
                  <a:tcPr/>
                </a:tc>
                <a:tc>
                  <a:txBody>
                    <a:bodyPr/>
                    <a:lstStyle/>
                    <a:p>
                      <a:r>
                        <a:rPr lang="en-US"/>
                        <a:t>0.3</a:t>
                      </a:r>
                    </a:p>
                  </a:txBody>
                  <a:tcPr/>
                </a:tc>
                <a:tc>
                  <a:txBody>
                    <a:bodyPr/>
                    <a:lstStyle/>
                    <a:p>
                      <a:r>
                        <a:rPr lang="en-US"/>
                        <a:t>0.6</a:t>
                      </a:r>
                    </a:p>
                  </a:txBody>
                  <a:tcPr/>
                </a:tc>
                <a:tc>
                  <a:txBody>
                    <a:bodyPr/>
                    <a:lstStyle/>
                    <a:p>
                      <a:r>
                        <a:rPr lang="en-US"/>
                        <a:t>0.1</a:t>
                      </a:r>
                    </a:p>
                  </a:txBody>
                  <a:tcPr/>
                </a:tc>
                <a:extLst>
                  <a:ext uri="{0D108BD9-81ED-4DB2-BD59-A6C34878D82A}">
                    <a16:rowId xmlns:a16="http://schemas.microsoft.com/office/drawing/2014/main" val="2798473070"/>
                  </a:ext>
                </a:extLst>
              </a:tr>
              <a:tr h="331735">
                <a:tc>
                  <a:txBody>
                    <a:bodyPr/>
                    <a:lstStyle/>
                    <a:p>
                      <a:r>
                        <a:rPr lang="en-US"/>
                        <a:t>Cold</a:t>
                      </a:r>
                    </a:p>
                  </a:txBody>
                  <a:tcPr/>
                </a:tc>
                <a:tc>
                  <a:txBody>
                    <a:bodyPr/>
                    <a:lstStyle/>
                    <a:p>
                      <a:r>
                        <a:rPr lang="en-US"/>
                        <a:t>0.1</a:t>
                      </a:r>
                    </a:p>
                  </a:txBody>
                  <a:tcPr/>
                </a:tc>
                <a:tc>
                  <a:txBody>
                    <a:bodyPr/>
                    <a:lstStyle/>
                    <a:p>
                      <a:r>
                        <a:rPr lang="en-US"/>
                        <a:t>0.1</a:t>
                      </a:r>
                    </a:p>
                  </a:txBody>
                  <a:tcPr/>
                </a:tc>
                <a:tc>
                  <a:txBody>
                    <a:bodyPr/>
                    <a:lstStyle/>
                    <a:p>
                      <a:r>
                        <a:rPr lang="en-US"/>
                        <a:t>0.8</a:t>
                      </a:r>
                    </a:p>
                  </a:txBody>
                  <a:tcPr/>
                </a:tc>
                <a:extLst>
                  <a:ext uri="{0D108BD9-81ED-4DB2-BD59-A6C34878D82A}">
                    <a16:rowId xmlns:a16="http://schemas.microsoft.com/office/drawing/2014/main" val="210738908"/>
                  </a:ext>
                </a:extLst>
              </a:tr>
            </a:tbl>
          </a:graphicData>
        </a:graphic>
      </p:graphicFrame>
    </p:spTree>
    <p:extLst>
      <p:ext uri="{BB962C8B-B14F-4D97-AF65-F5344CB8AC3E}">
        <p14:creationId xmlns:p14="http://schemas.microsoft.com/office/powerpoint/2010/main" val="390552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6C9B-9D80-084E-8C4E-51DEA6970142}"/>
              </a:ext>
            </a:extLst>
          </p:cNvPr>
          <p:cNvSpPr>
            <a:spLocks noGrp="1"/>
          </p:cNvSpPr>
          <p:nvPr>
            <p:ph type="title"/>
          </p:nvPr>
        </p:nvSpPr>
        <p:spPr>
          <a:xfrm>
            <a:off x="1141413" y="306791"/>
            <a:ext cx="9905998" cy="1478570"/>
          </a:xfrm>
        </p:spPr>
        <p:txBody>
          <a:bodyPr/>
          <a:lstStyle/>
          <a:p>
            <a:r>
              <a:rPr lang="en-US">
                <a:latin typeface="Avenir Next" panose="020B0503020202020204" pitchFamily="34" charset="0"/>
              </a:rPr>
              <a:t>Overview</a:t>
            </a:r>
          </a:p>
        </p:txBody>
      </p:sp>
      <p:sp>
        <p:nvSpPr>
          <p:cNvPr id="3" name="Content Placeholder 2">
            <a:extLst>
              <a:ext uri="{FF2B5EF4-FFF2-40B4-BE49-F238E27FC236}">
                <a16:creationId xmlns:a16="http://schemas.microsoft.com/office/drawing/2014/main" id="{CB27A237-C157-C642-9B0B-A87F4FAC9953}"/>
              </a:ext>
            </a:extLst>
          </p:cNvPr>
          <p:cNvSpPr>
            <a:spLocks noGrp="1"/>
          </p:cNvSpPr>
          <p:nvPr>
            <p:ph idx="1"/>
          </p:nvPr>
        </p:nvSpPr>
        <p:spPr>
          <a:xfrm>
            <a:off x="1141412" y="1835519"/>
            <a:ext cx="9905999" cy="4608513"/>
          </a:xfrm>
        </p:spPr>
        <p:txBody>
          <a:bodyPr vert="horz" lIns="91440" tIns="45720" rIns="91440" bIns="45720" rtlCol="0" anchor="t">
            <a:normAutofit/>
          </a:bodyPr>
          <a:lstStyle/>
          <a:p>
            <a:pPr marL="457200" indent="-457200">
              <a:buFont typeface="+mj-lt"/>
              <a:buAutoNum type="arabicPeriod"/>
            </a:pPr>
            <a:r>
              <a:rPr lang="en-US">
                <a:latin typeface="Avenir Next" panose="020B0503020202020204" pitchFamily="34" charset="0"/>
              </a:rPr>
              <a:t>Motivation &amp; Applications</a:t>
            </a:r>
          </a:p>
          <a:p>
            <a:pPr marL="457200" indent="-457200">
              <a:buFont typeface="+mj-lt"/>
              <a:buAutoNum type="arabicPeriod"/>
            </a:pPr>
            <a:r>
              <a:rPr lang="en-US">
                <a:latin typeface="Avenir Next" panose="020B0503020202020204" pitchFamily="34" charset="0"/>
              </a:rPr>
              <a:t>Context-Free Grammars</a:t>
            </a:r>
          </a:p>
          <a:p>
            <a:pPr marL="457200" indent="-457200">
              <a:buFont typeface="+mj-lt"/>
              <a:buAutoNum type="arabicPeriod"/>
            </a:pPr>
            <a:r>
              <a:rPr lang="en-US">
                <a:latin typeface="Avenir Next" panose="020B0503020202020204" pitchFamily="34" charset="0"/>
              </a:rPr>
              <a:t>Part of Speech Tagging (HMM)</a:t>
            </a:r>
          </a:p>
          <a:p>
            <a:pPr marL="457200" indent="-457200">
              <a:buFont typeface="+mj-lt"/>
              <a:buAutoNum type="arabicPeriod"/>
            </a:pPr>
            <a:r>
              <a:rPr lang="en-US">
                <a:latin typeface="Avenir Next" panose="020B0503020202020204" pitchFamily="34" charset="0"/>
              </a:rPr>
              <a:t>N-grams</a:t>
            </a:r>
          </a:p>
          <a:p>
            <a:pPr marL="457200" indent="-457200">
              <a:buFont typeface="+mj-lt"/>
              <a:buAutoNum type="arabicPeriod"/>
            </a:pPr>
            <a:r>
              <a:rPr lang="en-US">
                <a:latin typeface="Avenir Next" panose="020B0503020202020204" pitchFamily="34" charset="0"/>
              </a:rPr>
              <a:t>Morphisms</a:t>
            </a:r>
          </a:p>
          <a:p>
            <a:pPr marL="457200" indent="-457200">
              <a:buAutoNum type="arabicPeriod"/>
            </a:pPr>
            <a:r>
              <a:rPr lang="en-US">
                <a:latin typeface="Avenir Next" panose="020B0503020202020204" pitchFamily="34" charset="0"/>
                <a:ea typeface="+mn-lt"/>
                <a:cs typeface="+mn-lt"/>
              </a:rPr>
              <a:t>Recap on Neural Networks</a:t>
            </a:r>
            <a:endParaRPr lang="en-US">
              <a:latin typeface="Avenir Next" panose="020B0503020202020204" pitchFamily="34" charset="0"/>
            </a:endParaRPr>
          </a:p>
          <a:p>
            <a:pPr marL="457200" indent="-457200">
              <a:buFont typeface="+mj-lt"/>
              <a:buAutoNum type="arabicPeriod"/>
            </a:pPr>
            <a:r>
              <a:rPr lang="en-US">
                <a:latin typeface="Avenir Next" panose="020B0503020202020204" pitchFamily="34" charset="0"/>
              </a:rPr>
              <a:t>Word Embeddings &amp; Vector Representation</a:t>
            </a:r>
          </a:p>
          <a:p>
            <a:pPr marL="457200" indent="-457200">
              <a:buFont typeface="+mj-lt"/>
              <a:buAutoNum type="arabicPeriod"/>
            </a:pPr>
            <a:r>
              <a:rPr lang="en-US">
                <a:latin typeface="Avenir Next" panose="020B0503020202020204" pitchFamily="34" charset="0"/>
              </a:rPr>
              <a:t>Demonstration</a:t>
            </a:r>
          </a:p>
        </p:txBody>
      </p:sp>
      <p:sp>
        <p:nvSpPr>
          <p:cNvPr id="4" name="Slide Number Placeholder 3">
            <a:extLst>
              <a:ext uri="{FF2B5EF4-FFF2-40B4-BE49-F238E27FC236}">
                <a16:creationId xmlns:a16="http://schemas.microsoft.com/office/drawing/2014/main" id="{304AC97C-9409-534E-B2FF-4A41E8830DEF}"/>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13278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0D3-1D85-7149-91AD-D2BE1DB0AF3F}"/>
              </a:ext>
            </a:extLst>
          </p:cNvPr>
          <p:cNvSpPr>
            <a:spLocks noGrp="1"/>
          </p:cNvSpPr>
          <p:nvPr>
            <p:ph type="title"/>
          </p:nvPr>
        </p:nvSpPr>
        <p:spPr>
          <a:xfrm>
            <a:off x="1141413" y="618518"/>
            <a:ext cx="9905998" cy="1478570"/>
          </a:xfrm>
        </p:spPr>
        <p:txBody>
          <a:bodyPr anchor="ctr">
            <a:normAutofit/>
          </a:bodyPr>
          <a:lstStyle/>
          <a:p>
            <a:r>
              <a:rPr lang="en-US"/>
              <a:t>Hidden markov Model: POS-Tagging</a:t>
            </a:r>
          </a:p>
        </p:txBody>
      </p:sp>
      <p:pic>
        <p:nvPicPr>
          <p:cNvPr id="5" name="Picture 4">
            <a:extLst>
              <a:ext uri="{FF2B5EF4-FFF2-40B4-BE49-F238E27FC236}">
                <a16:creationId xmlns:a16="http://schemas.microsoft.com/office/drawing/2014/main" id="{D0B8DA97-966F-4B49-AD9D-BED4F2B49315}"/>
              </a:ext>
            </a:extLst>
          </p:cNvPr>
          <p:cNvPicPr>
            <a:picLocks noChangeAspect="1"/>
          </p:cNvPicPr>
          <p:nvPr/>
        </p:nvPicPr>
        <p:blipFill>
          <a:blip r:embed="rId2"/>
          <a:stretch>
            <a:fillRect/>
          </a:stretch>
        </p:blipFill>
        <p:spPr>
          <a:xfrm>
            <a:off x="1716430" y="1767757"/>
            <a:ext cx="8250530" cy="4537792"/>
          </a:xfrm>
          <a:prstGeom prst="rect">
            <a:avLst/>
          </a:prstGeom>
          <a:noFill/>
        </p:spPr>
      </p:pic>
      <p:sp>
        <p:nvSpPr>
          <p:cNvPr id="4" name="Slide Number Placeholder 3">
            <a:extLst>
              <a:ext uri="{FF2B5EF4-FFF2-40B4-BE49-F238E27FC236}">
                <a16:creationId xmlns:a16="http://schemas.microsoft.com/office/drawing/2014/main" id="{E919C49A-0CA2-F141-B70A-DD822D8F2DD7}"/>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20</a:t>
            </a:fld>
            <a:endParaRPr lang="en-US"/>
          </a:p>
        </p:txBody>
      </p:sp>
      <p:sp>
        <p:nvSpPr>
          <p:cNvPr id="6" name="TextBox 5">
            <a:extLst>
              <a:ext uri="{FF2B5EF4-FFF2-40B4-BE49-F238E27FC236}">
                <a16:creationId xmlns:a16="http://schemas.microsoft.com/office/drawing/2014/main" id="{61DE79DF-CB29-7F44-A286-EAEAEE006CB1}"/>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284636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2E81-E9EE-6C4F-9003-BA72225F16C9}"/>
              </a:ext>
            </a:extLst>
          </p:cNvPr>
          <p:cNvSpPr>
            <a:spLocks noGrp="1"/>
          </p:cNvSpPr>
          <p:nvPr>
            <p:ph type="title"/>
          </p:nvPr>
        </p:nvSpPr>
        <p:spPr/>
        <p:txBody>
          <a:bodyPr/>
          <a:lstStyle/>
          <a:p>
            <a:r>
              <a:rPr lang="en-US"/>
              <a:t>Joint Probability</a:t>
            </a:r>
          </a:p>
        </p:txBody>
      </p:sp>
      <p:sp>
        <p:nvSpPr>
          <p:cNvPr id="4" name="Slide Number Placeholder 3">
            <a:extLst>
              <a:ext uri="{FF2B5EF4-FFF2-40B4-BE49-F238E27FC236}">
                <a16:creationId xmlns:a16="http://schemas.microsoft.com/office/drawing/2014/main" id="{6382B4DB-2433-8443-A2E2-9E447EB4F724}"/>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5" name="Picture 4">
            <a:extLst>
              <a:ext uri="{FF2B5EF4-FFF2-40B4-BE49-F238E27FC236}">
                <a16:creationId xmlns:a16="http://schemas.microsoft.com/office/drawing/2014/main" id="{1E1FA8AB-85EE-8C4A-9880-2A8C8DAAA141}"/>
              </a:ext>
            </a:extLst>
          </p:cNvPr>
          <p:cNvPicPr>
            <a:picLocks noChangeAspect="1"/>
          </p:cNvPicPr>
          <p:nvPr/>
        </p:nvPicPr>
        <p:blipFill>
          <a:blip r:embed="rId3"/>
          <a:stretch>
            <a:fillRect/>
          </a:stretch>
        </p:blipFill>
        <p:spPr>
          <a:xfrm>
            <a:off x="2227850" y="2254235"/>
            <a:ext cx="8048471" cy="1735945"/>
          </a:xfrm>
          <a:prstGeom prst="rect">
            <a:avLst/>
          </a:prstGeom>
        </p:spPr>
      </p:pic>
      <p:pic>
        <p:nvPicPr>
          <p:cNvPr id="7" name="Picture 6">
            <a:extLst>
              <a:ext uri="{FF2B5EF4-FFF2-40B4-BE49-F238E27FC236}">
                <a16:creationId xmlns:a16="http://schemas.microsoft.com/office/drawing/2014/main" id="{50324E85-5EF2-5F44-B8EA-D5CE1CF2673E}"/>
              </a:ext>
            </a:extLst>
          </p:cNvPr>
          <p:cNvPicPr>
            <a:picLocks noChangeAspect="1"/>
          </p:cNvPicPr>
          <p:nvPr/>
        </p:nvPicPr>
        <p:blipFill>
          <a:blip r:embed="rId4"/>
          <a:stretch>
            <a:fillRect/>
          </a:stretch>
        </p:blipFill>
        <p:spPr>
          <a:xfrm>
            <a:off x="2227850" y="4503537"/>
            <a:ext cx="8060468" cy="1735945"/>
          </a:xfrm>
          <a:prstGeom prst="rect">
            <a:avLst/>
          </a:prstGeom>
        </p:spPr>
      </p:pic>
    </p:spTree>
    <p:extLst>
      <p:ext uri="{BB962C8B-B14F-4D97-AF65-F5344CB8AC3E}">
        <p14:creationId xmlns:p14="http://schemas.microsoft.com/office/powerpoint/2010/main" val="3877836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8711-6489-F241-B56E-48A2293F3288}"/>
              </a:ext>
            </a:extLst>
          </p:cNvPr>
          <p:cNvSpPr>
            <a:spLocks noGrp="1"/>
          </p:cNvSpPr>
          <p:nvPr>
            <p:ph type="title"/>
          </p:nvPr>
        </p:nvSpPr>
        <p:spPr>
          <a:xfrm>
            <a:off x="1141413" y="618518"/>
            <a:ext cx="9905998" cy="1063339"/>
          </a:xfrm>
        </p:spPr>
        <p:txBody>
          <a:bodyPr/>
          <a:lstStyle/>
          <a:p>
            <a:r>
              <a:rPr lang="en-US">
                <a:latin typeface="Avenir Next" panose="020B0503020202020204" pitchFamily="34" charset="0"/>
              </a:rPr>
              <a:t>Bigrams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B5364-181F-7F41-B88E-183AE1B27A82}"/>
                  </a:ext>
                </a:extLst>
              </p:cNvPr>
              <p:cNvSpPr>
                <a:spLocks noGrp="1"/>
              </p:cNvSpPr>
              <p:nvPr>
                <p:ph idx="1"/>
              </p:nvPr>
            </p:nvSpPr>
            <p:spPr>
              <a:xfrm>
                <a:off x="1141412" y="1814775"/>
                <a:ext cx="9905999" cy="1063339"/>
              </a:xfrm>
            </p:spPr>
            <p:txBody>
              <a:bodyPr>
                <a:normAutofit/>
              </a:bodyPr>
              <a:lstStyle/>
              <a:p>
                <a:r>
                  <a:rPr lang="en-GB" b="0">
                    <a:latin typeface="Avenir Next" panose="020B0503020202020204" pitchFamily="34" charset="0"/>
                  </a:rPr>
                  <a:t>Recall the Markov assumption:</a:t>
                </a:r>
              </a:p>
              <a:p>
                <a:pPr lvl="1"/>
                <a14:m>
                  <m:oMath xmlns:m="http://schemas.openxmlformats.org/officeDocument/2006/math">
                    <m:r>
                      <a:rPr lang="en-GB" sz="2400" b="0" i="1" smtClean="0">
                        <a:latin typeface="Cambria Math" panose="02040503050406030204" pitchFamily="18" charset="0"/>
                      </a:rPr>
                      <m:t>𝑃</m:t>
                    </m:r>
                    <m:d>
                      <m:dPr>
                        <m:endChr m:val="|"/>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𝑤</m:t>
                            </m:r>
                          </m:e>
                          <m:sub>
                            <m:r>
                              <a:rPr lang="en-GB" sz="2400" b="0" i="1" smtClean="0">
                                <a:latin typeface="Cambria Math" panose="02040503050406030204" pitchFamily="18" charset="0"/>
                              </a:rPr>
                              <m:t>𝑛</m:t>
                            </m:r>
                          </m:sub>
                        </m:sSub>
                      </m:e>
                    </m:d>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𝑤</m:t>
                        </m:r>
                      </m:e>
                      <m:sub>
                        <m:r>
                          <a:rPr lang="en-GB" sz="2400" b="0" i="1" smtClean="0">
                            <a:latin typeface="Cambria Math" panose="02040503050406030204" pitchFamily="18" charset="0"/>
                          </a:rPr>
                          <m:t>1:</m:t>
                        </m:r>
                        <m:r>
                          <a:rPr lang="en-GB" sz="2400" b="0" i="1" smtClean="0">
                            <a:latin typeface="Cambria Math" panose="02040503050406030204" pitchFamily="18" charset="0"/>
                          </a:rPr>
                          <m:t>𝑛</m:t>
                        </m:r>
                        <m:r>
                          <a:rPr lang="en-GB" sz="2400" b="0" i="1" smtClean="0">
                            <a:latin typeface="Cambria Math" panose="02040503050406030204" pitchFamily="18" charset="0"/>
                          </a:rPr>
                          <m:t>−1</m:t>
                        </m:r>
                      </m:sub>
                    </m:sSub>
                    <m:r>
                      <a:rPr lang="en-GB" sz="2400" b="0" i="1" smtClean="0">
                        <a:latin typeface="Cambria Math" panose="02040503050406030204" pitchFamily="18" charset="0"/>
                      </a:rPr>
                      <m:t>)~ </m:t>
                    </m:r>
                    <m:r>
                      <a:rPr lang="en-GB" sz="2400" b="0" i="1" smtClean="0">
                        <a:latin typeface="Cambria Math" panose="02040503050406030204" pitchFamily="18" charset="0"/>
                      </a:rPr>
                      <m:t>𝑃</m:t>
                    </m:r>
                    <m:d>
                      <m:dPr>
                        <m:endChr m:val="|"/>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panose="02040503050406030204" pitchFamily="18" charset="0"/>
                              </a:rPr>
                              <m:t>𝑤</m:t>
                            </m:r>
                          </m:e>
                          <m:sub>
                            <m:r>
                              <a:rPr lang="en-GB" sz="2400" i="1">
                                <a:latin typeface="Cambria Math" panose="02040503050406030204" pitchFamily="18" charset="0"/>
                              </a:rPr>
                              <m:t>𝑛</m:t>
                            </m:r>
                          </m:sub>
                        </m:sSub>
                      </m:e>
                    </m:d>
                    <m:sSub>
                      <m:sSubPr>
                        <m:ctrlPr>
                          <a:rPr lang="en-GB" sz="2400" i="1">
                            <a:latin typeface="Cambria Math" panose="02040503050406030204" pitchFamily="18" charset="0"/>
                          </a:rPr>
                        </m:ctrlPr>
                      </m:sSubPr>
                      <m:e>
                        <m:r>
                          <a:rPr lang="en-GB" sz="2400" i="1">
                            <a:latin typeface="Cambria Math" panose="02040503050406030204" pitchFamily="18" charset="0"/>
                          </a:rPr>
                          <m:t>𝑤</m:t>
                        </m:r>
                      </m:e>
                      <m:sub>
                        <m:r>
                          <a:rPr lang="en-GB" sz="2400" i="1">
                            <a:latin typeface="Cambria Math" panose="02040503050406030204" pitchFamily="18" charset="0"/>
                          </a:rPr>
                          <m:t>𝑛</m:t>
                        </m:r>
                        <m:r>
                          <a:rPr lang="en-GB" sz="2400" i="1">
                            <a:latin typeface="Cambria Math" panose="02040503050406030204" pitchFamily="18" charset="0"/>
                          </a:rPr>
                          <m:t>−1</m:t>
                        </m:r>
                      </m:sub>
                    </m:sSub>
                    <m:r>
                      <a:rPr lang="en-GB" sz="2400" i="1">
                        <a:latin typeface="Cambria Math" panose="02040503050406030204" pitchFamily="18" charset="0"/>
                      </a:rPr>
                      <m:t>)</m:t>
                    </m:r>
                  </m:oMath>
                </a14:m>
                <a:endParaRPr lang="en-US" sz="2400">
                  <a:latin typeface="Avenir Next" panose="020B0503020202020204" pitchFamily="34" charset="0"/>
                </a:endParaRPr>
              </a:p>
            </p:txBody>
          </p:sp>
        </mc:Choice>
        <mc:Fallback xmlns="">
          <p:sp>
            <p:nvSpPr>
              <p:cNvPr id="3" name="Content Placeholder 2">
                <a:extLst>
                  <a:ext uri="{FF2B5EF4-FFF2-40B4-BE49-F238E27FC236}">
                    <a16:creationId xmlns:a16="http://schemas.microsoft.com/office/drawing/2014/main" id="{D9AB5364-181F-7F41-B88E-183AE1B27A82}"/>
                  </a:ext>
                </a:extLst>
              </p:cNvPr>
              <p:cNvSpPr>
                <a:spLocks noGrp="1" noRot="1" noChangeAspect="1" noMove="1" noResize="1" noEditPoints="1" noAdjustHandles="1" noChangeArrowheads="1" noChangeShapeType="1" noTextEdit="1"/>
              </p:cNvSpPr>
              <p:nvPr>
                <p:ph idx="1"/>
              </p:nvPr>
            </p:nvSpPr>
            <p:spPr>
              <a:xfrm>
                <a:off x="1141412" y="1814775"/>
                <a:ext cx="9905999" cy="1063339"/>
              </a:xfrm>
              <a:blipFill>
                <a:blip r:embed="rId3"/>
                <a:stretch>
                  <a:fillRect l="-1231" t="-8046" b="-103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04D601-96C0-F949-9027-1D39BA1207A8}"/>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22</a:t>
            </a:fld>
            <a:endParaRPr lang="en-US">
              <a:latin typeface="Avenir Next" panose="020B0503020202020204" pitchFamily="34" charset="0"/>
            </a:endParaRPr>
          </a:p>
        </p:txBody>
      </p:sp>
      <p:sp>
        <p:nvSpPr>
          <p:cNvPr id="5" name="Content Placeholder 2">
            <a:extLst>
              <a:ext uri="{FF2B5EF4-FFF2-40B4-BE49-F238E27FC236}">
                <a16:creationId xmlns:a16="http://schemas.microsoft.com/office/drawing/2014/main" id="{CDCDAFD0-C9B1-A94C-82C4-348EDEFE654C}"/>
              </a:ext>
            </a:extLst>
          </p:cNvPr>
          <p:cNvSpPr txBox="1">
            <a:spLocks/>
          </p:cNvSpPr>
          <p:nvPr/>
        </p:nvSpPr>
        <p:spPr>
          <a:xfrm>
            <a:off x="1141411" y="3035197"/>
            <a:ext cx="9905999" cy="7082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a:latin typeface="Avenir Next" panose="020B0503020202020204" pitchFamily="34" charset="0"/>
              </a:rPr>
              <a:t>P(pool | ”I went to the swimming pool”) = P(pool | swimming)</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EC19418-FCC3-EA4B-9580-B56F97F11F07}"/>
                  </a:ext>
                </a:extLst>
              </p:cNvPr>
              <p:cNvSpPr txBox="1">
                <a:spLocks/>
              </p:cNvSpPr>
              <p:nvPr/>
            </p:nvSpPr>
            <p:spPr>
              <a:xfrm>
                <a:off x="1141411" y="3844021"/>
                <a:ext cx="9905999" cy="10633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a:latin typeface="Avenir Next" panose="020B0503020202020204" pitchFamily="34" charset="0"/>
                  </a:rPr>
                  <a:t>And, </a:t>
                </a:r>
                <a14:m>
                  <m:oMath xmlns:m="http://schemas.openxmlformats.org/officeDocument/2006/math">
                    <m:r>
                      <a:rPr lang="en-GB" i="1" dirty="0" smtClean="0">
                        <a:latin typeface="Cambria Math" panose="02040503050406030204" pitchFamily="18" charset="0"/>
                      </a:rPr>
                      <m:t>𝑃</m:t>
                    </m:r>
                    <m:r>
                      <a:rPr lang="en-GB" i="1" dirty="0" smtClean="0">
                        <a:latin typeface="Cambria Math" panose="02040503050406030204" pitchFamily="18" charset="0"/>
                      </a:rPr>
                      <m:t>(</m:t>
                    </m:r>
                    <m:r>
                      <a:rPr lang="en-GB" i="1" dirty="0" smtClean="0">
                        <a:latin typeface="Cambria Math" panose="02040503050406030204" pitchFamily="18" charset="0"/>
                      </a:rPr>
                      <m:t>𝑝𝑜𝑜𝑙</m:t>
                    </m:r>
                    <m:r>
                      <a:rPr lang="en-GB" i="1" dirty="0" smtClean="0">
                        <a:latin typeface="Cambria Math" panose="02040503050406030204" pitchFamily="18" charset="0"/>
                      </a:rPr>
                      <m:t> | </m:t>
                    </m:r>
                    <m:r>
                      <a:rPr lang="en-GB" i="1" dirty="0" smtClean="0">
                        <a:latin typeface="Cambria Math" panose="02040503050406030204" pitchFamily="18" charset="0"/>
                      </a:rPr>
                      <m:t>𝑠𝑤𝑖𝑚𝑚𝑖𝑛𝑔</m:t>
                    </m:r>
                    <m:r>
                      <a:rPr lang="en-GB" i="1" dirty="0" smtClean="0">
                        <a:latin typeface="Cambria Math" panose="02040503050406030204" pitchFamily="18" charset="0"/>
                      </a:rPr>
                      <m:t>) = </m:t>
                    </m:r>
                    <m:f>
                      <m:fPr>
                        <m:ctrlPr>
                          <a:rPr lang="en-GB" i="1" dirty="0" smtClean="0">
                            <a:latin typeface="Cambria Math" panose="02040503050406030204" pitchFamily="18" charset="0"/>
                          </a:rPr>
                        </m:ctrlPr>
                      </m:fPr>
                      <m:num>
                        <m:r>
                          <a:rPr lang="en-GB" i="1" dirty="0">
                            <a:latin typeface="Cambria Math" panose="02040503050406030204" pitchFamily="18" charset="0"/>
                          </a:rPr>
                          <m:t>𝐶𝑜𝑢𝑛𝑡</m:t>
                        </m:r>
                        <m:r>
                          <a:rPr lang="en-GB" i="1" dirty="0">
                            <a:latin typeface="Cambria Math" panose="02040503050406030204" pitchFamily="18" charset="0"/>
                          </a:rPr>
                          <m:t>(“</m:t>
                        </m:r>
                        <m:r>
                          <a:rPr lang="en-GB" i="1" dirty="0">
                            <a:latin typeface="Cambria Math" panose="02040503050406030204" pitchFamily="18" charset="0"/>
                          </a:rPr>
                          <m:t>𝑠𝑤𝑖𝑚𝑚𝑖𝑛𝑔</m:t>
                        </m:r>
                        <m:r>
                          <a:rPr lang="en-GB" i="1" dirty="0">
                            <a:latin typeface="Cambria Math" panose="02040503050406030204" pitchFamily="18" charset="0"/>
                          </a:rPr>
                          <m:t> </m:t>
                        </m:r>
                        <m:r>
                          <a:rPr lang="en-GB" i="1" dirty="0">
                            <a:latin typeface="Cambria Math" panose="02040503050406030204" pitchFamily="18" charset="0"/>
                          </a:rPr>
                          <m:t>𝑝𝑜𝑜𝑙</m:t>
                        </m:r>
                        <m:r>
                          <a:rPr lang="en-GB" i="1" dirty="0">
                            <a:latin typeface="Cambria Math" panose="02040503050406030204" pitchFamily="18" charset="0"/>
                          </a:rPr>
                          <m:t>”)</m:t>
                        </m:r>
                        <m:r>
                          <m:rPr>
                            <m:nor/>
                          </m:rPr>
                          <a:rPr lang="en-GB" dirty="0">
                            <a:latin typeface="Avenir Next" panose="020B0503020202020204" pitchFamily="34" charset="0"/>
                          </a:rPr>
                          <m:t> </m:t>
                        </m:r>
                      </m:num>
                      <m:den>
                        <m:r>
                          <a:rPr lang="en-GB" b="0" i="1" dirty="0" smtClean="0">
                            <a:latin typeface="Cambria Math" panose="02040503050406030204" pitchFamily="18" charset="0"/>
                          </a:rPr>
                          <m:t>𝐶𝑜𝑢𝑛𝑡</m:t>
                        </m:r>
                        <m:r>
                          <a:rPr lang="en-GB" b="0" i="1" dirty="0" smtClean="0">
                            <a:latin typeface="Cambria Math" panose="02040503050406030204" pitchFamily="18" charset="0"/>
                          </a:rPr>
                          <m:t>(“</m:t>
                        </m:r>
                        <m:r>
                          <a:rPr lang="en-GB" b="0" i="1" dirty="0" smtClean="0">
                            <a:latin typeface="Cambria Math" panose="02040503050406030204" pitchFamily="18" charset="0"/>
                          </a:rPr>
                          <m:t>𝑝𝑜𝑜𝑙</m:t>
                        </m:r>
                        <m:r>
                          <a:rPr lang="en-GB" b="0" i="1" dirty="0" smtClean="0">
                            <a:latin typeface="Cambria Math" panose="02040503050406030204" pitchFamily="18" charset="0"/>
                          </a:rPr>
                          <m:t>”)</m:t>
                        </m:r>
                      </m:den>
                    </m:f>
                  </m:oMath>
                </a14:m>
                <a:endParaRPr lang="en-GB" sz="2400">
                  <a:latin typeface="Avenir Next" panose="020B0503020202020204" pitchFamily="34" charset="0"/>
                </a:endParaRPr>
              </a:p>
            </p:txBody>
          </p:sp>
        </mc:Choice>
        <mc:Fallback xmlns="">
          <p:sp>
            <p:nvSpPr>
              <p:cNvPr id="8" name="Content Placeholder 2">
                <a:extLst>
                  <a:ext uri="{FF2B5EF4-FFF2-40B4-BE49-F238E27FC236}">
                    <a16:creationId xmlns:a16="http://schemas.microsoft.com/office/drawing/2014/main" id="{CEC19418-FCC3-EA4B-9580-B56F97F11F07}"/>
                  </a:ext>
                </a:extLst>
              </p:cNvPr>
              <p:cNvSpPr txBox="1">
                <a:spLocks noRot="1" noChangeAspect="1" noMove="1" noResize="1" noEditPoints="1" noAdjustHandles="1" noChangeArrowheads="1" noChangeShapeType="1" noTextEdit="1"/>
              </p:cNvSpPr>
              <p:nvPr/>
            </p:nvSpPr>
            <p:spPr>
              <a:xfrm>
                <a:off x="1141411" y="3844021"/>
                <a:ext cx="9905999" cy="1063339"/>
              </a:xfrm>
              <a:prstGeom prst="rect">
                <a:avLst/>
              </a:prstGeom>
              <a:blipFill>
                <a:blip r:embed="rId4"/>
                <a:stretch>
                  <a:fillRect l="-123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8F3022E-9192-1143-B7D9-E68FECCC7B93}"/>
              </a:ext>
            </a:extLst>
          </p:cNvPr>
          <p:cNvPicPr>
            <a:picLocks noChangeAspect="1"/>
          </p:cNvPicPr>
          <p:nvPr/>
        </p:nvPicPr>
        <p:blipFill>
          <a:blip r:embed="rId5"/>
          <a:stretch>
            <a:fillRect/>
          </a:stretch>
        </p:blipFill>
        <p:spPr>
          <a:xfrm>
            <a:off x="6094410" y="5007902"/>
            <a:ext cx="3895986" cy="1193568"/>
          </a:xfrm>
          <a:prstGeom prst="rect">
            <a:avLst/>
          </a:prstGeom>
        </p:spPr>
      </p:pic>
      <p:sp>
        <p:nvSpPr>
          <p:cNvPr id="10" name="TextBox 9">
            <a:extLst>
              <a:ext uri="{FF2B5EF4-FFF2-40B4-BE49-F238E27FC236}">
                <a16:creationId xmlns:a16="http://schemas.microsoft.com/office/drawing/2014/main" id="{1926637E-18BE-324D-8C2C-2883DE3181AA}"/>
              </a:ext>
            </a:extLst>
          </p:cNvPr>
          <p:cNvSpPr txBox="1"/>
          <p:nvPr/>
        </p:nvSpPr>
        <p:spPr>
          <a:xfrm>
            <a:off x="1141411" y="5057977"/>
            <a:ext cx="4676933" cy="830997"/>
          </a:xfrm>
          <a:prstGeom prst="rect">
            <a:avLst/>
          </a:prstGeom>
          <a:noFill/>
        </p:spPr>
        <p:txBody>
          <a:bodyPr wrap="square" rtlCol="0">
            <a:spAutoFit/>
          </a:bodyPr>
          <a:lstStyle/>
          <a:p>
            <a:pPr marL="342900" indent="-342900">
              <a:buFont typeface="Arial" panose="020B0604020202020204" pitchFamily="34" charset="0"/>
              <a:buChar char="•"/>
            </a:pPr>
            <a:r>
              <a:rPr lang="en-GB" sz="2400">
                <a:latin typeface="Avenir Next" panose="020B0503020202020204" pitchFamily="34" charset="0"/>
              </a:rPr>
              <a:t>Then, approximating the joint probability comes down to:</a:t>
            </a:r>
          </a:p>
        </p:txBody>
      </p:sp>
    </p:spTree>
    <p:extLst>
      <p:ext uri="{BB962C8B-B14F-4D97-AF65-F5344CB8AC3E}">
        <p14:creationId xmlns:p14="http://schemas.microsoft.com/office/powerpoint/2010/main" val="360620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8711-6489-F241-B56E-48A2293F3288}"/>
              </a:ext>
            </a:extLst>
          </p:cNvPr>
          <p:cNvSpPr>
            <a:spLocks noGrp="1"/>
          </p:cNvSpPr>
          <p:nvPr>
            <p:ph type="title"/>
          </p:nvPr>
        </p:nvSpPr>
        <p:spPr/>
        <p:txBody>
          <a:bodyPr/>
          <a:lstStyle/>
          <a:p>
            <a:r>
              <a:rPr lang="en-US">
                <a:latin typeface="Avenir Next" panose="020B0503020202020204" pitchFamily="34" charset="0"/>
              </a:rPr>
              <a:t>N-grams</a:t>
            </a:r>
          </a:p>
        </p:txBody>
      </p:sp>
      <p:sp>
        <p:nvSpPr>
          <p:cNvPr id="4" name="Slide Number Placeholder 3">
            <a:extLst>
              <a:ext uri="{FF2B5EF4-FFF2-40B4-BE49-F238E27FC236}">
                <a16:creationId xmlns:a16="http://schemas.microsoft.com/office/drawing/2014/main" id="{A504D601-96C0-F949-9027-1D39BA1207A8}"/>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23</a:t>
            </a:fld>
            <a:endParaRPr lang="en-US">
              <a:latin typeface="Avenir Next" panose="020B0503020202020204" pitchFamily="34" charset="0"/>
            </a:endParaRPr>
          </a:p>
        </p:txBody>
      </p:sp>
      <p:pic>
        <p:nvPicPr>
          <p:cNvPr id="5" name="Picture 4">
            <a:extLst>
              <a:ext uri="{FF2B5EF4-FFF2-40B4-BE49-F238E27FC236}">
                <a16:creationId xmlns:a16="http://schemas.microsoft.com/office/drawing/2014/main" id="{170C4B4F-B0A3-C148-BB00-5BEE0A7D1558}"/>
              </a:ext>
            </a:extLst>
          </p:cNvPr>
          <p:cNvPicPr>
            <a:picLocks noChangeAspect="1"/>
          </p:cNvPicPr>
          <p:nvPr/>
        </p:nvPicPr>
        <p:blipFill>
          <a:blip r:embed="rId3"/>
          <a:stretch>
            <a:fillRect/>
          </a:stretch>
        </p:blipFill>
        <p:spPr>
          <a:xfrm>
            <a:off x="4207020" y="2219487"/>
            <a:ext cx="5789494" cy="678697"/>
          </a:xfrm>
          <a:prstGeom prst="rect">
            <a:avLst/>
          </a:prstGeom>
        </p:spPr>
      </p:pic>
      <p:sp>
        <p:nvSpPr>
          <p:cNvPr id="6" name="TextBox 5">
            <a:extLst>
              <a:ext uri="{FF2B5EF4-FFF2-40B4-BE49-F238E27FC236}">
                <a16:creationId xmlns:a16="http://schemas.microsoft.com/office/drawing/2014/main" id="{CC870F73-0D0A-F545-98BC-11E3619E27D1}"/>
              </a:ext>
            </a:extLst>
          </p:cNvPr>
          <p:cNvSpPr txBox="1"/>
          <p:nvPr/>
        </p:nvSpPr>
        <p:spPr>
          <a:xfrm>
            <a:off x="1110403" y="2358998"/>
            <a:ext cx="3096617" cy="461665"/>
          </a:xfrm>
          <a:prstGeom prst="rect">
            <a:avLst/>
          </a:prstGeom>
          <a:noFill/>
        </p:spPr>
        <p:txBody>
          <a:bodyPr wrap="none" rtlCol="0">
            <a:spAutoFit/>
          </a:bodyPr>
          <a:lstStyle/>
          <a:p>
            <a:r>
              <a:rPr lang="en-GB" sz="2400">
                <a:latin typeface="Avenir Next" panose="020B0503020202020204" pitchFamily="34" charset="0"/>
              </a:rPr>
              <a:t>Markov assumption: </a:t>
            </a:r>
            <a:endParaRPr lang="en-US" sz="2400">
              <a:latin typeface="Avenir Next" panose="020B0503020202020204" pitchFamily="34" charset="0"/>
            </a:endParaRPr>
          </a:p>
        </p:txBody>
      </p:sp>
      <p:sp>
        <p:nvSpPr>
          <p:cNvPr id="7" name="TextBox 6">
            <a:extLst>
              <a:ext uri="{FF2B5EF4-FFF2-40B4-BE49-F238E27FC236}">
                <a16:creationId xmlns:a16="http://schemas.microsoft.com/office/drawing/2014/main" id="{507749D7-503C-5A44-8125-FA3D3C331860}"/>
              </a:ext>
            </a:extLst>
          </p:cNvPr>
          <p:cNvSpPr txBox="1"/>
          <p:nvPr/>
        </p:nvSpPr>
        <p:spPr>
          <a:xfrm>
            <a:off x="1394085" y="3229724"/>
            <a:ext cx="9653325" cy="3062377"/>
          </a:xfrm>
          <a:prstGeom prst="rect">
            <a:avLst/>
          </a:prstGeom>
          <a:noFill/>
        </p:spPr>
        <p:txBody>
          <a:bodyPr wrap="square" rtlCol="0">
            <a:spAutoFit/>
          </a:bodyPr>
          <a:lstStyle/>
          <a:p>
            <a:pPr algn="ctr"/>
            <a:r>
              <a:rPr lang="en-GB" sz="2800" i="1">
                <a:latin typeface="Avenir Next" panose="020B0503020202020204" pitchFamily="34" charset="0"/>
              </a:rPr>
              <a:t>“I went to the swimming pool”</a:t>
            </a:r>
            <a:endParaRPr lang="en-US" sz="2400" i="1">
              <a:latin typeface="Avenir Next" panose="020B0503020202020204" pitchFamily="34" charset="0"/>
            </a:endParaRPr>
          </a:p>
          <a:p>
            <a:pPr marL="457200" indent="-457200">
              <a:buFont typeface="+mj-lt"/>
              <a:buAutoNum type="arabicPeriod"/>
            </a:pPr>
            <a:endParaRPr lang="en-US" sz="2400">
              <a:latin typeface="Avenir Next" panose="020B0503020202020204" pitchFamily="34" charset="0"/>
            </a:endParaRPr>
          </a:p>
          <a:p>
            <a:pPr marL="457200" indent="-457200">
              <a:lnSpc>
                <a:spcPct val="150000"/>
              </a:lnSpc>
              <a:buFont typeface="+mj-lt"/>
              <a:buAutoNum type="arabicPeriod"/>
            </a:pPr>
            <a:r>
              <a:rPr lang="en-US" sz="2400">
                <a:latin typeface="Avenir Next" panose="020B0503020202020204" pitchFamily="34" charset="0"/>
              </a:rPr>
              <a:t> </a:t>
            </a:r>
            <a:r>
              <a:rPr lang="en-US" sz="2400" b="1">
                <a:latin typeface="Avenir Next" panose="020B0503020202020204" pitchFamily="34" charset="0"/>
              </a:rPr>
              <a:t>unigram </a:t>
            </a:r>
            <a:r>
              <a:rPr lang="en-US" sz="2400">
                <a:latin typeface="Avenir Next" panose="020B0503020202020204" pitchFamily="34" charset="0"/>
              </a:rPr>
              <a:t>= </a:t>
            </a:r>
            <a:r>
              <a:rPr lang="en-US" sz="2400" i="1">
                <a:latin typeface="Avenir Next" panose="020B0503020202020204" pitchFamily="34" charset="0"/>
              </a:rPr>
              <a:t>[“I”, “went”, “to”, … ]</a:t>
            </a:r>
          </a:p>
          <a:p>
            <a:pPr marL="457200" indent="-457200">
              <a:lnSpc>
                <a:spcPct val="150000"/>
              </a:lnSpc>
              <a:buFont typeface="+mj-lt"/>
              <a:buAutoNum type="arabicPeriod"/>
            </a:pPr>
            <a:r>
              <a:rPr lang="en-US" sz="2400">
                <a:latin typeface="Avenir Next" panose="020B0503020202020204" pitchFamily="34" charset="0"/>
              </a:rPr>
              <a:t> </a:t>
            </a:r>
            <a:r>
              <a:rPr lang="en-US" sz="2400" b="1">
                <a:latin typeface="Avenir Next" panose="020B0503020202020204" pitchFamily="34" charset="0"/>
              </a:rPr>
              <a:t>bigram </a:t>
            </a:r>
            <a:r>
              <a:rPr lang="en-US" sz="2400">
                <a:latin typeface="Avenir Next" panose="020B0503020202020204" pitchFamily="34" charset="0"/>
              </a:rPr>
              <a:t>= </a:t>
            </a:r>
            <a:r>
              <a:rPr lang="en-US" sz="2400" i="1">
                <a:latin typeface="Avenir Next" panose="020B0503020202020204" pitchFamily="34" charset="0"/>
              </a:rPr>
              <a:t>[”I went”, “went to”, … ]</a:t>
            </a:r>
          </a:p>
          <a:p>
            <a:pPr marL="457200" indent="-457200">
              <a:lnSpc>
                <a:spcPct val="150000"/>
              </a:lnSpc>
              <a:buFont typeface="+mj-lt"/>
              <a:buAutoNum type="arabicPeriod"/>
            </a:pPr>
            <a:r>
              <a:rPr lang="en-US" sz="2400">
                <a:latin typeface="Avenir Next" panose="020B0503020202020204" pitchFamily="34" charset="0"/>
              </a:rPr>
              <a:t> </a:t>
            </a:r>
            <a:r>
              <a:rPr lang="en-US" sz="2400" b="1">
                <a:latin typeface="Avenir Next" panose="020B0503020202020204" pitchFamily="34" charset="0"/>
              </a:rPr>
              <a:t>trigram</a:t>
            </a:r>
            <a:r>
              <a:rPr lang="en-US" sz="2400">
                <a:latin typeface="Avenir Next" panose="020B0503020202020204" pitchFamily="34" charset="0"/>
              </a:rPr>
              <a:t> = </a:t>
            </a:r>
            <a:r>
              <a:rPr lang="en-US" sz="2400" i="1">
                <a:latin typeface="Avenir Next" panose="020B0503020202020204" pitchFamily="34" charset="0"/>
              </a:rPr>
              <a:t>[“I went to”, ”went to the”, … ]</a:t>
            </a:r>
          </a:p>
          <a:p>
            <a:pPr marL="457200" indent="-457200">
              <a:lnSpc>
                <a:spcPct val="150000"/>
              </a:lnSpc>
              <a:buFont typeface="+mj-lt"/>
              <a:buAutoNum type="arabicPeriod"/>
            </a:pPr>
            <a:r>
              <a:rPr lang="en-US" sz="2400">
                <a:latin typeface="Avenir Next" panose="020B0503020202020204" pitchFamily="34" charset="0"/>
              </a:rPr>
              <a:t> </a:t>
            </a:r>
            <a:r>
              <a:rPr lang="en-US" sz="2400" b="1">
                <a:latin typeface="Avenir Next" panose="020B0503020202020204" pitchFamily="34" charset="0"/>
              </a:rPr>
              <a:t>four-gram</a:t>
            </a:r>
            <a:r>
              <a:rPr lang="en-US" sz="2400">
                <a:latin typeface="Avenir Next" panose="020B0503020202020204" pitchFamily="34" charset="0"/>
              </a:rPr>
              <a:t> = </a:t>
            </a:r>
            <a:r>
              <a:rPr lang="en-US" sz="2400" i="1">
                <a:latin typeface="Avenir Next" panose="020B0503020202020204" pitchFamily="34" charset="0"/>
              </a:rPr>
              <a:t>[”I went to the”, “went to the swimming”, …]</a:t>
            </a:r>
          </a:p>
        </p:txBody>
      </p:sp>
    </p:spTree>
    <p:extLst>
      <p:ext uri="{BB962C8B-B14F-4D97-AF65-F5344CB8AC3E}">
        <p14:creationId xmlns:p14="http://schemas.microsoft.com/office/powerpoint/2010/main" val="330122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12B2-D395-3648-91FD-EF03964726E6}"/>
              </a:ext>
            </a:extLst>
          </p:cNvPr>
          <p:cNvSpPr>
            <a:spLocks noGrp="1"/>
          </p:cNvSpPr>
          <p:nvPr>
            <p:ph type="title"/>
          </p:nvPr>
        </p:nvSpPr>
        <p:spPr>
          <a:xfrm>
            <a:off x="1141413" y="618518"/>
            <a:ext cx="9905998" cy="1478570"/>
          </a:xfrm>
        </p:spPr>
        <p:txBody>
          <a:bodyPr anchor="ctr">
            <a:normAutofit/>
          </a:bodyPr>
          <a:lstStyle/>
          <a:p>
            <a:r>
              <a:rPr lang="en-US"/>
              <a:t>N-grams: Example</a:t>
            </a:r>
          </a:p>
        </p:txBody>
      </p:sp>
      <p:pic>
        <p:nvPicPr>
          <p:cNvPr id="6" name="Picture 5">
            <a:extLst>
              <a:ext uri="{FF2B5EF4-FFF2-40B4-BE49-F238E27FC236}">
                <a16:creationId xmlns:a16="http://schemas.microsoft.com/office/drawing/2014/main" id="{CABD4082-4993-7E45-A9D5-670E69A495AD}"/>
              </a:ext>
            </a:extLst>
          </p:cNvPr>
          <p:cNvPicPr>
            <a:picLocks noChangeAspect="1"/>
          </p:cNvPicPr>
          <p:nvPr/>
        </p:nvPicPr>
        <p:blipFill>
          <a:blip r:embed="rId2"/>
          <a:stretch>
            <a:fillRect/>
          </a:stretch>
        </p:blipFill>
        <p:spPr>
          <a:xfrm>
            <a:off x="878279" y="1737908"/>
            <a:ext cx="10559425" cy="1029544"/>
          </a:xfrm>
          <a:prstGeom prst="rect">
            <a:avLst/>
          </a:prstGeom>
          <a:noFill/>
        </p:spPr>
      </p:pic>
      <p:sp>
        <p:nvSpPr>
          <p:cNvPr id="4" name="Slide Number Placeholder 3">
            <a:extLst>
              <a:ext uri="{FF2B5EF4-FFF2-40B4-BE49-F238E27FC236}">
                <a16:creationId xmlns:a16="http://schemas.microsoft.com/office/drawing/2014/main" id="{E8259719-2C9A-074A-9E8D-EA5E52ACEDC0}"/>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24</a:t>
            </a:fld>
            <a:endParaRPr lang="en-US"/>
          </a:p>
        </p:txBody>
      </p:sp>
      <p:pic>
        <p:nvPicPr>
          <p:cNvPr id="7" name="Picture 6">
            <a:extLst>
              <a:ext uri="{FF2B5EF4-FFF2-40B4-BE49-F238E27FC236}">
                <a16:creationId xmlns:a16="http://schemas.microsoft.com/office/drawing/2014/main" id="{5A360966-F7A6-5E40-B9EA-D83F75ACF285}"/>
              </a:ext>
            </a:extLst>
          </p:cNvPr>
          <p:cNvPicPr>
            <a:picLocks noChangeAspect="1"/>
          </p:cNvPicPr>
          <p:nvPr/>
        </p:nvPicPr>
        <p:blipFill>
          <a:blip r:embed="rId3"/>
          <a:stretch>
            <a:fillRect/>
          </a:stretch>
        </p:blipFill>
        <p:spPr>
          <a:xfrm>
            <a:off x="805867" y="2960093"/>
            <a:ext cx="10631837" cy="1029545"/>
          </a:xfrm>
          <a:prstGeom prst="rect">
            <a:avLst/>
          </a:prstGeom>
        </p:spPr>
      </p:pic>
      <p:pic>
        <p:nvPicPr>
          <p:cNvPr id="8" name="Picture 7">
            <a:extLst>
              <a:ext uri="{FF2B5EF4-FFF2-40B4-BE49-F238E27FC236}">
                <a16:creationId xmlns:a16="http://schemas.microsoft.com/office/drawing/2014/main" id="{7A09C11C-7639-984F-9E36-4EF542E656DF}"/>
              </a:ext>
            </a:extLst>
          </p:cNvPr>
          <p:cNvPicPr>
            <a:picLocks noChangeAspect="1"/>
          </p:cNvPicPr>
          <p:nvPr/>
        </p:nvPicPr>
        <p:blipFill>
          <a:blip r:embed="rId4"/>
          <a:stretch>
            <a:fillRect/>
          </a:stretch>
        </p:blipFill>
        <p:spPr>
          <a:xfrm>
            <a:off x="804277" y="4198450"/>
            <a:ext cx="10631837" cy="1029545"/>
          </a:xfrm>
          <a:prstGeom prst="rect">
            <a:avLst/>
          </a:prstGeom>
        </p:spPr>
      </p:pic>
      <p:pic>
        <p:nvPicPr>
          <p:cNvPr id="9" name="Picture 8">
            <a:extLst>
              <a:ext uri="{FF2B5EF4-FFF2-40B4-BE49-F238E27FC236}">
                <a16:creationId xmlns:a16="http://schemas.microsoft.com/office/drawing/2014/main" id="{42701C59-5290-BE4E-B412-C14D6880BE0D}"/>
              </a:ext>
            </a:extLst>
          </p:cNvPr>
          <p:cNvPicPr>
            <a:picLocks noChangeAspect="1"/>
          </p:cNvPicPr>
          <p:nvPr/>
        </p:nvPicPr>
        <p:blipFill>
          <a:blip r:embed="rId5"/>
          <a:stretch>
            <a:fillRect/>
          </a:stretch>
        </p:blipFill>
        <p:spPr>
          <a:xfrm>
            <a:off x="804277" y="5447227"/>
            <a:ext cx="10631837" cy="1029545"/>
          </a:xfrm>
          <a:prstGeom prst="rect">
            <a:avLst/>
          </a:prstGeom>
        </p:spPr>
      </p:pic>
      <p:sp>
        <p:nvSpPr>
          <p:cNvPr id="10" name="TextBox 9">
            <a:extLst>
              <a:ext uri="{FF2B5EF4-FFF2-40B4-BE49-F238E27FC236}">
                <a16:creationId xmlns:a16="http://schemas.microsoft.com/office/drawing/2014/main" id="{A7377AF4-0634-B446-B680-240CAE19C56F}"/>
              </a:ext>
            </a:extLst>
          </p:cNvPr>
          <p:cNvSpPr txBox="1"/>
          <p:nvPr/>
        </p:nvSpPr>
        <p:spPr>
          <a:xfrm>
            <a:off x="2743200" y="6466500"/>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237900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EE39-F405-E84D-8EF1-136D6B3388CC}"/>
              </a:ext>
            </a:extLst>
          </p:cNvPr>
          <p:cNvSpPr>
            <a:spLocks noGrp="1"/>
          </p:cNvSpPr>
          <p:nvPr>
            <p:ph type="title"/>
          </p:nvPr>
        </p:nvSpPr>
        <p:spPr/>
        <p:txBody>
          <a:bodyPr/>
          <a:lstStyle/>
          <a:p>
            <a:r>
              <a:rPr lang="en-US"/>
              <a:t>N-grams: Problems</a:t>
            </a:r>
          </a:p>
        </p:txBody>
      </p:sp>
      <p:sp>
        <p:nvSpPr>
          <p:cNvPr id="3" name="Content Placeholder 2">
            <a:extLst>
              <a:ext uri="{FF2B5EF4-FFF2-40B4-BE49-F238E27FC236}">
                <a16:creationId xmlns:a16="http://schemas.microsoft.com/office/drawing/2014/main" id="{66EA5D9B-D7F1-964F-8E39-CC3466E6CB40}"/>
              </a:ext>
            </a:extLst>
          </p:cNvPr>
          <p:cNvSpPr>
            <a:spLocks noGrp="1"/>
          </p:cNvSpPr>
          <p:nvPr>
            <p:ph idx="1"/>
          </p:nvPr>
        </p:nvSpPr>
        <p:spPr>
          <a:xfrm>
            <a:off x="1141412" y="2249487"/>
            <a:ext cx="10637300" cy="3541714"/>
          </a:xfrm>
        </p:spPr>
        <p:txBody>
          <a:bodyPr>
            <a:normAutofit/>
          </a:bodyPr>
          <a:lstStyle/>
          <a:p>
            <a:r>
              <a:rPr lang="en-US" sz="2800"/>
              <a:t>“Number of parameters increases </a:t>
            </a:r>
            <a:r>
              <a:rPr lang="en-US" sz="2800" b="1"/>
              <a:t>exponentially</a:t>
            </a:r>
            <a:r>
              <a:rPr lang="en-US" sz="2800"/>
              <a:t> with the </a:t>
            </a:r>
            <a:r>
              <a:rPr lang="en-US" sz="2800" b="1"/>
              <a:t>order</a:t>
            </a:r>
            <a:r>
              <a:rPr lang="en-US" sz="2800"/>
              <a:t> of the n-gram.”</a:t>
            </a:r>
          </a:p>
          <a:p>
            <a:r>
              <a:rPr lang="en-US" sz="2800"/>
              <a:t>”N-grams have no way to generalize from training to test set.”</a:t>
            </a:r>
          </a:p>
        </p:txBody>
      </p:sp>
      <p:sp>
        <p:nvSpPr>
          <p:cNvPr id="4" name="Slide Number Placeholder 3">
            <a:extLst>
              <a:ext uri="{FF2B5EF4-FFF2-40B4-BE49-F238E27FC236}">
                <a16:creationId xmlns:a16="http://schemas.microsoft.com/office/drawing/2014/main" id="{CB94CC36-70C2-A943-983A-BCA36A8313B4}"/>
              </a:ext>
            </a:extLst>
          </p:cNvPr>
          <p:cNvSpPr>
            <a:spLocks noGrp="1"/>
          </p:cNvSpPr>
          <p:nvPr>
            <p:ph type="sldNum" sz="quarter" idx="12"/>
          </p:nvPr>
        </p:nvSpPr>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85320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54A57-3253-4AC8-BDF0-12B22748209E}"/>
              </a:ext>
            </a:extLst>
          </p:cNvPr>
          <p:cNvSpPr>
            <a:spLocks noGrp="1"/>
          </p:cNvSpPr>
          <p:nvPr>
            <p:ph type="ctrTitle"/>
          </p:nvPr>
        </p:nvSpPr>
        <p:spPr/>
        <p:txBody>
          <a:bodyPr/>
          <a:lstStyle/>
          <a:p>
            <a:r>
              <a:rPr lang="it-IT" err="1">
                <a:latin typeface="Avenir Next"/>
              </a:rPr>
              <a:t>morphisms</a:t>
            </a:r>
          </a:p>
        </p:txBody>
      </p:sp>
      <p:sp>
        <p:nvSpPr>
          <p:cNvPr id="5" name="Subtitle 4">
            <a:extLst>
              <a:ext uri="{FF2B5EF4-FFF2-40B4-BE49-F238E27FC236}">
                <a16:creationId xmlns:a16="http://schemas.microsoft.com/office/drawing/2014/main" id="{F491578C-9F76-417E-95A5-E0F9F6BE7557}"/>
              </a:ext>
            </a:extLst>
          </p:cNvPr>
          <p:cNvSpPr>
            <a:spLocks noGrp="1"/>
          </p:cNvSpPr>
          <p:nvPr>
            <p:ph type="subTitle" idx="1"/>
          </p:nvPr>
        </p:nvSpPr>
        <p:spPr/>
        <p:txBody>
          <a:bodyPr vert="horz" lIns="91440" tIns="45720" rIns="91440" bIns="45720" rtlCol="0" anchor="t">
            <a:normAutofit/>
          </a:bodyPr>
          <a:lstStyle/>
          <a:p>
            <a:r>
              <a:rPr lang="it-IT">
                <a:latin typeface="Avenir Next"/>
              </a:rPr>
              <a:t>The </a:t>
            </a:r>
            <a:r>
              <a:rPr lang="it-IT" err="1">
                <a:latin typeface="Avenir Next"/>
              </a:rPr>
              <a:t>mathematics</a:t>
            </a:r>
            <a:r>
              <a:rPr lang="it-IT">
                <a:latin typeface="Avenir Next"/>
              </a:rPr>
              <a:t> of </a:t>
            </a:r>
            <a:r>
              <a:rPr lang="it-IT" err="1">
                <a:latin typeface="Avenir Next"/>
              </a:rPr>
              <a:t>transformations</a:t>
            </a:r>
            <a:endParaRPr lang="it-IT">
              <a:latin typeface="Avenir Next"/>
            </a:endParaRPr>
          </a:p>
        </p:txBody>
      </p:sp>
    </p:spTree>
    <p:extLst>
      <p:ext uri="{BB962C8B-B14F-4D97-AF65-F5344CB8AC3E}">
        <p14:creationId xmlns:p14="http://schemas.microsoft.com/office/powerpoint/2010/main" val="271867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C6A0-C443-4ECB-8C65-543CE32A7E04}"/>
              </a:ext>
            </a:extLst>
          </p:cNvPr>
          <p:cNvSpPr>
            <a:spLocks noGrp="1"/>
          </p:cNvSpPr>
          <p:nvPr>
            <p:ph type="title"/>
          </p:nvPr>
        </p:nvSpPr>
        <p:spPr>
          <a:xfrm>
            <a:off x="1316851" y="262328"/>
            <a:ext cx="9905998" cy="1478570"/>
          </a:xfrm>
        </p:spPr>
        <p:txBody>
          <a:bodyPr/>
          <a:lstStyle/>
          <a:p>
            <a:r>
              <a:rPr lang="it-IT" err="1">
                <a:latin typeface="Avenir Next" panose="020B0503020202020204" pitchFamily="34" charset="0"/>
              </a:rPr>
              <a:t>Structure</a:t>
            </a:r>
            <a:r>
              <a:rPr lang="it-IT">
                <a:latin typeface="Avenir Next" panose="020B0503020202020204" pitchFamily="34" charset="0"/>
              </a:rPr>
              <a:t> </a:t>
            </a:r>
            <a:r>
              <a:rPr lang="it-IT" err="1">
                <a:latin typeface="Avenir Next" panose="020B0503020202020204" pitchFamily="34" charset="0"/>
              </a:rPr>
              <a:t>preserving</a:t>
            </a:r>
            <a:r>
              <a:rPr lang="it-IT">
                <a:latin typeface="Avenir Next" panose="020B0503020202020204" pitchFamily="34" charset="0"/>
              </a:rPr>
              <a:t> </a:t>
            </a:r>
            <a:r>
              <a:rPr lang="it-IT" err="1">
                <a:latin typeface="Avenir Next" panose="020B0503020202020204" pitchFamily="34" charset="0"/>
              </a:rPr>
              <a:t>mappings</a:t>
            </a:r>
            <a:endParaRPr lang="it-IT">
              <a:latin typeface="Avenir Next" panose="020B0503020202020204" pitchFamily="34" charset="0"/>
            </a:endParaRPr>
          </a:p>
        </p:txBody>
      </p:sp>
      <p:pic>
        <p:nvPicPr>
          <p:cNvPr id="5" name="Content Placeholder 4">
            <a:extLst>
              <a:ext uri="{FF2B5EF4-FFF2-40B4-BE49-F238E27FC236}">
                <a16:creationId xmlns:a16="http://schemas.microsoft.com/office/drawing/2014/main" id="{95E6B754-8473-4786-8AFE-A39D51F866CA}"/>
              </a:ext>
            </a:extLst>
          </p:cNvPr>
          <p:cNvPicPr>
            <a:picLocks noGrp="1" noChangeAspect="1"/>
          </p:cNvPicPr>
          <p:nvPr>
            <p:ph idx="1"/>
          </p:nvPr>
        </p:nvPicPr>
        <p:blipFill>
          <a:blip r:embed="rId2"/>
          <a:stretch>
            <a:fillRect/>
          </a:stretch>
        </p:blipFill>
        <p:spPr>
          <a:xfrm>
            <a:off x="2182620" y="2339287"/>
            <a:ext cx="2486043" cy="1809763"/>
          </a:xfrm>
        </p:spPr>
      </p:pic>
      <p:pic>
        <p:nvPicPr>
          <p:cNvPr id="7" name="Picture 6">
            <a:extLst>
              <a:ext uri="{FF2B5EF4-FFF2-40B4-BE49-F238E27FC236}">
                <a16:creationId xmlns:a16="http://schemas.microsoft.com/office/drawing/2014/main" id="{55A78BB7-ACAF-440D-A669-A9E7EF02EF20}"/>
              </a:ext>
            </a:extLst>
          </p:cNvPr>
          <p:cNvPicPr>
            <a:picLocks noChangeAspect="1"/>
          </p:cNvPicPr>
          <p:nvPr/>
        </p:nvPicPr>
        <p:blipFill>
          <a:blip r:embed="rId3"/>
          <a:stretch>
            <a:fillRect/>
          </a:stretch>
        </p:blipFill>
        <p:spPr>
          <a:xfrm>
            <a:off x="2585662" y="1702210"/>
            <a:ext cx="1828813" cy="371478"/>
          </a:xfrm>
          <a:prstGeom prst="rect">
            <a:avLst/>
          </a:prstGeom>
        </p:spPr>
      </p:pic>
      <p:pic>
        <p:nvPicPr>
          <p:cNvPr id="9" name="Picture 8">
            <a:extLst>
              <a:ext uri="{FF2B5EF4-FFF2-40B4-BE49-F238E27FC236}">
                <a16:creationId xmlns:a16="http://schemas.microsoft.com/office/drawing/2014/main" id="{4B07FCF8-CF96-42B9-8202-8E04E5F19194}"/>
              </a:ext>
            </a:extLst>
          </p:cNvPr>
          <p:cNvPicPr>
            <a:picLocks noChangeAspect="1"/>
          </p:cNvPicPr>
          <p:nvPr/>
        </p:nvPicPr>
        <p:blipFill>
          <a:blip r:embed="rId4"/>
          <a:stretch>
            <a:fillRect/>
          </a:stretch>
        </p:blipFill>
        <p:spPr>
          <a:xfrm>
            <a:off x="2226036" y="4296101"/>
            <a:ext cx="2500136" cy="1838338"/>
          </a:xfrm>
          <a:prstGeom prst="rect">
            <a:avLst/>
          </a:prstGeom>
        </p:spPr>
      </p:pic>
      <p:pic>
        <p:nvPicPr>
          <p:cNvPr id="11" name="Picture 10">
            <a:extLst>
              <a:ext uri="{FF2B5EF4-FFF2-40B4-BE49-F238E27FC236}">
                <a16:creationId xmlns:a16="http://schemas.microsoft.com/office/drawing/2014/main" id="{596F1409-9632-4B7C-AD66-6DDE9CC04FD4}"/>
              </a:ext>
            </a:extLst>
          </p:cNvPr>
          <p:cNvPicPr>
            <a:picLocks noChangeAspect="1"/>
          </p:cNvPicPr>
          <p:nvPr/>
        </p:nvPicPr>
        <p:blipFill>
          <a:blip r:embed="rId5"/>
          <a:stretch>
            <a:fillRect/>
          </a:stretch>
        </p:blipFill>
        <p:spPr>
          <a:xfrm>
            <a:off x="6632943" y="2148764"/>
            <a:ext cx="2340935" cy="1931270"/>
          </a:xfrm>
          <a:prstGeom prst="rect">
            <a:avLst/>
          </a:prstGeom>
        </p:spPr>
      </p:pic>
      <p:pic>
        <p:nvPicPr>
          <p:cNvPr id="13" name="Picture 12">
            <a:extLst>
              <a:ext uri="{FF2B5EF4-FFF2-40B4-BE49-F238E27FC236}">
                <a16:creationId xmlns:a16="http://schemas.microsoft.com/office/drawing/2014/main" id="{466617D7-892B-413D-B939-2D29E3894B50}"/>
              </a:ext>
            </a:extLst>
          </p:cNvPr>
          <p:cNvPicPr>
            <a:picLocks noChangeAspect="1"/>
          </p:cNvPicPr>
          <p:nvPr/>
        </p:nvPicPr>
        <p:blipFill>
          <a:blip r:embed="rId6"/>
          <a:stretch>
            <a:fillRect/>
          </a:stretch>
        </p:blipFill>
        <p:spPr>
          <a:xfrm>
            <a:off x="6648894" y="4338034"/>
            <a:ext cx="2213344" cy="1715342"/>
          </a:xfrm>
          <a:prstGeom prst="rect">
            <a:avLst/>
          </a:prstGeom>
        </p:spPr>
      </p:pic>
      <p:pic>
        <p:nvPicPr>
          <p:cNvPr id="15" name="Picture 14">
            <a:extLst>
              <a:ext uri="{FF2B5EF4-FFF2-40B4-BE49-F238E27FC236}">
                <a16:creationId xmlns:a16="http://schemas.microsoft.com/office/drawing/2014/main" id="{AE162A50-42F5-43CD-A757-760A8E921276}"/>
              </a:ext>
            </a:extLst>
          </p:cNvPr>
          <p:cNvPicPr>
            <a:picLocks noChangeAspect="1"/>
          </p:cNvPicPr>
          <p:nvPr/>
        </p:nvPicPr>
        <p:blipFill>
          <a:blip r:embed="rId7"/>
          <a:stretch>
            <a:fillRect/>
          </a:stretch>
        </p:blipFill>
        <p:spPr>
          <a:xfrm>
            <a:off x="7608146" y="1707103"/>
            <a:ext cx="509812" cy="385467"/>
          </a:xfrm>
          <a:prstGeom prst="rect">
            <a:avLst/>
          </a:prstGeom>
        </p:spPr>
      </p:pic>
      <p:cxnSp>
        <p:nvCxnSpPr>
          <p:cNvPr id="28" name="Straight Arrow Connector 27">
            <a:extLst>
              <a:ext uri="{FF2B5EF4-FFF2-40B4-BE49-F238E27FC236}">
                <a16:creationId xmlns:a16="http://schemas.microsoft.com/office/drawing/2014/main" id="{6074F6C7-277F-467D-8408-94ED30777842}"/>
              </a:ext>
            </a:extLst>
          </p:cNvPr>
          <p:cNvCxnSpPr/>
          <p:nvPr/>
        </p:nvCxnSpPr>
        <p:spPr>
          <a:xfrm>
            <a:off x="4668663" y="3244169"/>
            <a:ext cx="1964280" cy="313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a:extLst>
              <a:ext uri="{FF2B5EF4-FFF2-40B4-BE49-F238E27FC236}">
                <a16:creationId xmlns:a16="http://schemas.microsoft.com/office/drawing/2014/main" id="{16C5DAD8-038B-413B-B5F0-C92AE87F2E69}"/>
              </a:ext>
            </a:extLst>
          </p:cNvPr>
          <p:cNvCxnSpPr/>
          <p:nvPr/>
        </p:nvCxnSpPr>
        <p:spPr>
          <a:xfrm>
            <a:off x="4668663" y="5342327"/>
            <a:ext cx="1964280" cy="313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8457CDD-668F-4ECF-B8B0-DE1A91A263A2}"/>
                  </a:ext>
                </a:extLst>
              </p:cNvPr>
              <p:cNvSpPr txBox="1"/>
              <p:nvPr/>
            </p:nvSpPr>
            <p:spPr>
              <a:xfrm>
                <a:off x="4451687" y="1718672"/>
                <a:ext cx="26156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600" i="1" smtClean="0">
                          <a:latin typeface="Cambria Math" panose="02040503050406030204" pitchFamily="18" charset="0"/>
                        </a:rPr>
                        <m:t>𝜑</m:t>
                      </m:r>
                      <m:d>
                        <m:dPr>
                          <m:ctrlPr>
                            <a:rPr lang="it-IT" sz="1600" i="1" smtClean="0">
                              <a:latin typeface="Cambria Math" panose="02040503050406030204" pitchFamily="18" charset="0"/>
                            </a:rPr>
                          </m:ctrlPr>
                        </m:dPr>
                        <m:e>
                          <m:r>
                            <a:rPr lang="it-IT" sz="1600" i="1" smtClean="0">
                              <a:latin typeface="Cambria Math" panose="02040503050406030204" pitchFamily="18" charset="0"/>
                            </a:rPr>
                            <m:t>𝑎</m:t>
                          </m:r>
                          <m:r>
                            <a:rPr lang="it-IT" sz="1600" i="1" smtClean="0">
                              <a:latin typeface="Cambria Math" panose="02040503050406030204" pitchFamily="18" charset="0"/>
                            </a:rPr>
                            <m:t>∗</m:t>
                          </m:r>
                          <m:r>
                            <a:rPr lang="it-IT" sz="1600" i="1" smtClean="0">
                              <a:latin typeface="Cambria Math" panose="02040503050406030204" pitchFamily="18" charset="0"/>
                            </a:rPr>
                            <m:t>𝑏</m:t>
                          </m:r>
                        </m:e>
                      </m:d>
                      <m:r>
                        <a:rPr lang="it-IT" sz="1600" i="1" smtClean="0">
                          <a:latin typeface="Cambria Math" panose="02040503050406030204" pitchFamily="18" charset="0"/>
                        </a:rPr>
                        <m:t>=</m:t>
                      </m:r>
                      <m:r>
                        <a:rPr lang="it-IT" sz="1600" i="1" smtClean="0">
                          <a:latin typeface="Cambria Math" panose="02040503050406030204" pitchFamily="18" charset="0"/>
                        </a:rPr>
                        <m:t>𝜑</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𝑎</m:t>
                          </m:r>
                        </m:e>
                      </m:d>
                      <m:r>
                        <a:rPr lang="it-IT" sz="1600" b="0" i="1" smtClean="0">
                          <a:latin typeface="Cambria Math" panose="02040503050406030204" pitchFamily="18" charset="0"/>
                        </a:rPr>
                        <m:t>+</m:t>
                      </m:r>
                      <m:r>
                        <a:rPr lang="it-IT" sz="1600" i="1" smtClean="0">
                          <a:latin typeface="Cambria Math" panose="02040503050406030204" pitchFamily="18" charset="0"/>
                        </a:rPr>
                        <m:t>𝜑</m:t>
                      </m:r>
                      <m:r>
                        <a:rPr lang="it-IT" sz="1600" b="0" i="1" smtClean="0">
                          <a:latin typeface="Cambria Math" panose="02040503050406030204" pitchFamily="18" charset="0"/>
                        </a:rPr>
                        <m:t>(</m:t>
                      </m:r>
                      <m:r>
                        <a:rPr lang="it-IT" sz="1600" b="0" i="1" smtClean="0">
                          <a:latin typeface="Cambria Math" panose="02040503050406030204" pitchFamily="18" charset="0"/>
                        </a:rPr>
                        <m:t>𝑏</m:t>
                      </m:r>
                      <m:r>
                        <a:rPr lang="it-IT" sz="1600" b="0" i="1" smtClean="0">
                          <a:latin typeface="Cambria Math" panose="02040503050406030204" pitchFamily="18" charset="0"/>
                        </a:rPr>
                        <m:t>)</m:t>
                      </m:r>
                    </m:oMath>
                  </m:oMathPara>
                </a14:m>
                <a:endParaRPr lang="it-IT" sz="1600"/>
              </a:p>
            </p:txBody>
          </p:sp>
        </mc:Choice>
        <mc:Fallback xmlns="">
          <p:sp>
            <p:nvSpPr>
              <p:cNvPr id="31" name="TextBox 30">
                <a:extLst>
                  <a:ext uri="{FF2B5EF4-FFF2-40B4-BE49-F238E27FC236}">
                    <a16:creationId xmlns:a16="http://schemas.microsoft.com/office/drawing/2014/main" id="{88457CDD-668F-4ECF-B8B0-DE1A91A263A2}"/>
                  </a:ext>
                </a:extLst>
              </p:cNvPr>
              <p:cNvSpPr txBox="1">
                <a:spLocks noRot="1" noChangeAspect="1" noMove="1" noResize="1" noEditPoints="1" noAdjustHandles="1" noChangeArrowheads="1" noChangeShapeType="1" noTextEdit="1"/>
              </p:cNvSpPr>
              <p:nvPr/>
            </p:nvSpPr>
            <p:spPr>
              <a:xfrm>
                <a:off x="4451687" y="1718672"/>
                <a:ext cx="2615609" cy="338554"/>
              </a:xfrm>
              <a:prstGeom prst="rect">
                <a:avLst/>
              </a:prstGeom>
              <a:blipFill>
                <a:blip r:embed="rId8"/>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0593AE-6A3B-4520-AAA5-7B34D4F2A116}"/>
                  </a:ext>
                </a:extLst>
              </p:cNvPr>
              <p:cNvSpPr txBox="1"/>
              <p:nvPr/>
            </p:nvSpPr>
            <p:spPr>
              <a:xfrm>
                <a:off x="2599259" y="2846740"/>
                <a:ext cx="61030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𝜑</m:t>
                      </m:r>
                    </m:oMath>
                  </m:oMathPara>
                </a14:m>
                <a:endParaRPr lang="it-IT"/>
              </a:p>
            </p:txBody>
          </p:sp>
        </mc:Choice>
        <mc:Fallback xmlns="">
          <p:sp>
            <p:nvSpPr>
              <p:cNvPr id="34" name="TextBox 33">
                <a:extLst>
                  <a:ext uri="{FF2B5EF4-FFF2-40B4-BE49-F238E27FC236}">
                    <a16:creationId xmlns:a16="http://schemas.microsoft.com/office/drawing/2014/main" id="{DD0593AE-6A3B-4520-AAA5-7B34D4F2A116}"/>
                  </a:ext>
                </a:extLst>
              </p:cNvPr>
              <p:cNvSpPr txBox="1">
                <a:spLocks noRot="1" noChangeAspect="1" noMove="1" noResize="1" noEditPoints="1" noAdjustHandles="1" noChangeArrowheads="1" noChangeShapeType="1" noTextEdit="1"/>
              </p:cNvSpPr>
              <p:nvPr/>
            </p:nvSpPr>
            <p:spPr>
              <a:xfrm>
                <a:off x="2599259" y="2846740"/>
                <a:ext cx="6103088" cy="369332"/>
              </a:xfrm>
              <a:prstGeom prst="rect">
                <a:avLst/>
              </a:prstGeom>
              <a:blipFill>
                <a:blip r:embed="rId9"/>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ABF8E-9F14-4026-B766-CC7705521499}"/>
                  </a:ext>
                </a:extLst>
              </p:cNvPr>
              <p:cNvSpPr txBox="1"/>
              <p:nvPr/>
            </p:nvSpPr>
            <p:spPr>
              <a:xfrm>
                <a:off x="2575028" y="4927931"/>
                <a:ext cx="61030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𝜑</m:t>
                      </m:r>
                    </m:oMath>
                  </m:oMathPara>
                </a14:m>
                <a:endParaRPr lang="it-IT"/>
              </a:p>
            </p:txBody>
          </p:sp>
        </mc:Choice>
        <mc:Fallback xmlns="">
          <p:sp>
            <p:nvSpPr>
              <p:cNvPr id="35" name="TextBox 34">
                <a:extLst>
                  <a:ext uri="{FF2B5EF4-FFF2-40B4-BE49-F238E27FC236}">
                    <a16:creationId xmlns:a16="http://schemas.microsoft.com/office/drawing/2014/main" id="{156ABF8E-9F14-4026-B766-CC7705521499}"/>
                  </a:ext>
                </a:extLst>
              </p:cNvPr>
              <p:cNvSpPr txBox="1">
                <a:spLocks noRot="1" noChangeAspect="1" noMove="1" noResize="1" noEditPoints="1" noAdjustHandles="1" noChangeArrowheads="1" noChangeShapeType="1" noTextEdit="1"/>
              </p:cNvSpPr>
              <p:nvPr/>
            </p:nvSpPr>
            <p:spPr>
              <a:xfrm>
                <a:off x="2575028" y="4927931"/>
                <a:ext cx="6103088" cy="369332"/>
              </a:xfrm>
              <a:prstGeom prst="rect">
                <a:avLst/>
              </a:prstGeom>
              <a:blipFill>
                <a:blip r:embed="rId10"/>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317270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4FC7-4971-44FA-9E99-305CF21EA79C}"/>
              </a:ext>
            </a:extLst>
          </p:cNvPr>
          <p:cNvSpPr>
            <a:spLocks noGrp="1"/>
          </p:cNvSpPr>
          <p:nvPr>
            <p:ph type="title"/>
          </p:nvPr>
        </p:nvSpPr>
        <p:spPr>
          <a:xfrm>
            <a:off x="1258371" y="389918"/>
            <a:ext cx="9905998" cy="1478570"/>
          </a:xfrm>
        </p:spPr>
        <p:txBody>
          <a:bodyPr/>
          <a:lstStyle/>
          <a:p>
            <a:r>
              <a:rPr lang="it-IT">
                <a:latin typeface="Avenir Next" panose="020B0503020202020204" pitchFamily="34" charset="0"/>
              </a:rPr>
              <a:t>Structure preserving mappings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2D94B2-96F1-41F8-AEB3-F9D79EC5092E}"/>
                  </a:ext>
                </a:extLst>
              </p:cNvPr>
              <p:cNvSpPr>
                <a:spLocks noGrp="1"/>
              </p:cNvSpPr>
              <p:nvPr>
                <p:ph idx="1"/>
              </p:nvPr>
            </p:nvSpPr>
            <p:spPr>
              <a:xfrm>
                <a:off x="1258371" y="1658143"/>
                <a:ext cx="9905999" cy="3541714"/>
              </a:xfrm>
            </p:spPr>
            <p:txBody>
              <a:bodyPr/>
              <a:lstStyle/>
              <a:p>
                <a:pPr marL="0" indent="0">
                  <a:buNone/>
                </a:pPr>
                <a14:m>
                  <m:oMath xmlns:m="http://schemas.openxmlformats.org/officeDocument/2006/math">
                    <m:r>
                      <a:rPr lang="it-IT" i="1" smtClean="0">
                        <a:latin typeface="Cambria Math" panose="02040503050406030204" pitchFamily="18" charset="0"/>
                      </a:rPr>
                      <m:t>𝜑</m:t>
                    </m:r>
                    <m:r>
                      <a:rPr lang="it-IT" b="0" i="1" smtClean="0">
                        <a:latin typeface="Cambria Math" panose="02040503050406030204" pitchFamily="18" charset="0"/>
                      </a:rPr>
                      <m:t>:</m:t>
                    </m:r>
                    <m:d>
                      <m:dPr>
                        <m:ctrlPr>
                          <a:rPr lang="it-IT" b="0" i="1" smtClean="0">
                            <a:latin typeface="Cambria Math" panose="02040503050406030204" pitchFamily="18" charset="0"/>
                          </a:rPr>
                        </m:ctrlPr>
                      </m:dPr>
                      <m:e>
                        <m:r>
                          <a:rPr lang="it-IT" b="0" i="1" smtClean="0">
                            <a:latin typeface="Cambria Math" panose="02040503050406030204" pitchFamily="18" charset="0"/>
                          </a:rPr>
                          <m:t>𝐴</m:t>
                        </m:r>
                        <m:r>
                          <a:rPr lang="it-IT" b="0" i="1" smtClean="0">
                            <a:latin typeface="Cambria Math" panose="02040503050406030204" pitchFamily="18" charset="0"/>
                          </a:rPr>
                          <m:t>,∗</m:t>
                        </m:r>
                      </m:e>
                    </m:d>
                    <m:r>
                      <a:rPr lang="it-IT" b="0" i="1" smtClean="0">
                        <a:latin typeface="Cambria Math" panose="02040503050406030204" pitchFamily="18" charset="0"/>
                      </a:rPr>
                      <m:t>→</m:t>
                    </m:r>
                    <m:d>
                      <m:dPr>
                        <m:ctrlPr>
                          <a:rPr lang="it-IT" b="0" i="1" smtClean="0">
                            <a:latin typeface="Cambria Math" panose="02040503050406030204" pitchFamily="18" charset="0"/>
                          </a:rPr>
                        </m:ctrlPr>
                      </m:dPr>
                      <m:e>
                        <m:r>
                          <a:rPr lang="it-IT" b="0" i="1" smtClean="0">
                            <a:latin typeface="Cambria Math" panose="02040503050406030204" pitchFamily="18" charset="0"/>
                          </a:rPr>
                          <m:t>𝐵</m:t>
                        </m:r>
                        <m:r>
                          <a:rPr lang="it-IT" b="0" i="1" smtClean="0">
                            <a:latin typeface="Cambria Math" panose="02040503050406030204" pitchFamily="18" charset="0"/>
                          </a:rPr>
                          <m:t>,⋅</m:t>
                        </m:r>
                      </m:e>
                    </m:d>
                    <m:r>
                      <a:rPr lang="it-IT" b="0" i="1" smtClean="0">
                        <a:latin typeface="Cambria Math" panose="02040503050406030204" pitchFamily="18" charset="0"/>
                      </a:rPr>
                      <m:t>,   </m:t>
                    </m:r>
                    <m:r>
                      <a:rPr lang="it-IT" i="1">
                        <a:latin typeface="Cambria Math" panose="02040503050406030204" pitchFamily="18" charset="0"/>
                      </a:rPr>
                      <m:t>𝜑</m:t>
                    </m:r>
                    <m:d>
                      <m:dPr>
                        <m:ctrlPr>
                          <a:rPr lang="it-IT" sz="2400" i="1" smtClean="0">
                            <a:latin typeface="Cambria Math" panose="02040503050406030204" pitchFamily="18" charset="0"/>
                          </a:rPr>
                        </m:ctrlPr>
                      </m:dPr>
                      <m:e>
                        <m:r>
                          <a:rPr lang="it-IT" sz="2400" i="1" smtClean="0">
                            <a:latin typeface="Cambria Math" panose="02040503050406030204" pitchFamily="18" charset="0"/>
                          </a:rPr>
                          <m:t>𝑎</m:t>
                        </m:r>
                        <m:r>
                          <a:rPr lang="it-IT" sz="2400" i="1" smtClean="0">
                            <a:latin typeface="Cambria Math" panose="02040503050406030204" pitchFamily="18" charset="0"/>
                          </a:rPr>
                          <m:t>∗</m:t>
                        </m:r>
                        <m:r>
                          <a:rPr lang="it-IT" sz="2400" i="1" smtClean="0">
                            <a:latin typeface="Cambria Math" panose="02040503050406030204" pitchFamily="18" charset="0"/>
                          </a:rPr>
                          <m:t>𝑏</m:t>
                        </m:r>
                      </m:e>
                    </m:d>
                    <m:r>
                      <a:rPr lang="it-IT" sz="2400" i="1" smtClean="0">
                        <a:latin typeface="Cambria Math" panose="02040503050406030204" pitchFamily="18" charset="0"/>
                      </a:rPr>
                      <m:t>=</m:t>
                    </m:r>
                    <m:r>
                      <a:rPr lang="it-IT" sz="2400" i="1" smtClean="0">
                        <a:latin typeface="Cambria Math" panose="02040503050406030204" pitchFamily="18" charset="0"/>
                      </a:rPr>
                      <m:t>𝜑</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𝑎</m:t>
                        </m:r>
                      </m:e>
                    </m:d>
                    <m:r>
                      <a:rPr lang="it-IT" sz="2400" b="0" i="1" smtClean="0">
                        <a:latin typeface="Cambria Math" panose="02040503050406030204" pitchFamily="18" charset="0"/>
                      </a:rPr>
                      <m:t>⋅</m:t>
                    </m:r>
                    <m:r>
                      <a:rPr lang="it-IT" sz="2400" i="1" smtClean="0">
                        <a:latin typeface="Cambria Math" panose="02040503050406030204" pitchFamily="18" charset="0"/>
                      </a:rPr>
                      <m:t>𝜑</m:t>
                    </m:r>
                    <m:r>
                      <a:rPr lang="it-IT" sz="2400" b="0" i="1" smtClean="0">
                        <a:latin typeface="Cambria Math" panose="02040503050406030204" pitchFamily="18" charset="0"/>
                      </a:rPr>
                      <m:t>(</m:t>
                    </m:r>
                    <m:r>
                      <a:rPr lang="it-IT" sz="2400" b="0" i="1" smtClean="0">
                        <a:latin typeface="Cambria Math" panose="02040503050406030204" pitchFamily="18" charset="0"/>
                      </a:rPr>
                      <m:t>𝑏</m:t>
                    </m:r>
                    <m:r>
                      <a:rPr lang="it-IT" sz="2400" b="0" i="1" smtClean="0">
                        <a:latin typeface="Cambria Math" panose="02040503050406030204" pitchFamily="18" charset="0"/>
                      </a:rPr>
                      <m:t>)</m:t>
                    </m:r>
                  </m:oMath>
                </a14:m>
                <a:r>
                  <a:rPr lang="it-IT" sz="2400">
                    <a:latin typeface="Avenir Next" panose="020B0503020202020204" pitchFamily="34" charset="0"/>
                  </a:rPr>
                  <a:t>   </a:t>
                </a:r>
                <a:r>
                  <a:rPr lang="it-IT" sz="2400" err="1">
                    <a:latin typeface="Avenir Next" panose="020B0503020202020204" pitchFamily="34" charset="0"/>
                  </a:rPr>
                  <a:t>it</a:t>
                </a:r>
                <a:r>
                  <a:rPr lang="it-IT" sz="2400">
                    <a:latin typeface="Avenir Next" panose="020B0503020202020204" pitchFamily="34" charset="0"/>
                  </a:rPr>
                  <a:t> </a:t>
                </a:r>
                <a:r>
                  <a:rPr lang="it-IT" sz="2400" err="1">
                    <a:latin typeface="Avenir Next" panose="020B0503020202020204" pitchFamily="34" charset="0"/>
                  </a:rPr>
                  <a:t>means</a:t>
                </a:r>
                <a:r>
                  <a:rPr lang="it-IT" sz="2400">
                    <a:latin typeface="Avenir Next" panose="020B0503020202020204" pitchFamily="34" charset="0"/>
                  </a:rPr>
                  <a:t> </a:t>
                </a:r>
                <a:r>
                  <a:rPr lang="it-IT" sz="2400" err="1">
                    <a:latin typeface="Avenir Next" panose="020B0503020202020204" pitchFamily="34" charset="0"/>
                  </a:rPr>
                  <a:t>that</a:t>
                </a:r>
                <a:r>
                  <a:rPr lang="it-IT" sz="2400">
                    <a:latin typeface="Avenir Next" panose="020B0503020202020204" pitchFamily="34" charset="0"/>
                  </a:rPr>
                  <a:t> </a:t>
                </a:r>
                <a:r>
                  <a:rPr lang="it-IT" sz="2400" err="1">
                    <a:latin typeface="Avenir Next" panose="020B0503020202020204" pitchFamily="34" charset="0"/>
                  </a:rPr>
                  <a:t>we</a:t>
                </a:r>
                <a:r>
                  <a:rPr lang="it-IT" sz="2400">
                    <a:latin typeface="Avenir Next" panose="020B0503020202020204" pitchFamily="34" charset="0"/>
                  </a:rPr>
                  <a:t> can:</a:t>
                </a:r>
              </a:p>
              <a:p>
                <a:r>
                  <a:rPr lang="it-IT" err="1">
                    <a:latin typeface="Avenir Next" panose="020B0503020202020204" pitchFamily="34" charset="0"/>
                  </a:rPr>
                  <a:t>R</a:t>
                </a:r>
                <a:r>
                  <a:rPr lang="it-IT" sz="2400" err="1">
                    <a:latin typeface="Avenir Next" panose="020B0503020202020204" pitchFamily="34" charset="0"/>
                  </a:rPr>
                  <a:t>ename</a:t>
                </a:r>
                <a:r>
                  <a:rPr lang="it-IT" sz="2400">
                    <a:latin typeface="Avenir Next" panose="020B0503020202020204" pitchFamily="34" charset="0"/>
                  </a:rPr>
                  <a:t> the </a:t>
                </a:r>
                <a:r>
                  <a:rPr lang="it-IT" sz="2400" err="1">
                    <a:latin typeface="Avenir Next" panose="020B0503020202020204" pitchFamily="34" charset="0"/>
                  </a:rPr>
                  <a:t>elements</a:t>
                </a:r>
                <a:r>
                  <a:rPr lang="it-IT" sz="2400">
                    <a:latin typeface="Avenir Next" panose="020B0503020202020204" pitchFamily="34" charset="0"/>
                  </a:rPr>
                  <a:t> </a:t>
                </a:r>
                <a14:m>
                  <m:oMath xmlns:m="http://schemas.openxmlformats.org/officeDocument/2006/math">
                    <m:r>
                      <a:rPr lang="it-IT" b="0" i="0" smtClean="0">
                        <a:latin typeface="Cambria Math" panose="02040503050406030204" pitchFamily="18" charset="0"/>
                      </a:rPr>
                      <m:t>𝑎</m:t>
                    </m:r>
                    <m:r>
                      <a:rPr lang="it-IT" b="0" i="1" smtClean="0">
                        <a:latin typeface="Cambria Math" panose="02040503050406030204" pitchFamily="18" charset="0"/>
                      </a:rPr>
                      <m:t>∈</m:t>
                    </m:r>
                    <m:r>
                      <a:rPr lang="it-IT" b="0" i="1" smtClean="0">
                        <a:latin typeface="Cambria Math" panose="02040503050406030204" pitchFamily="18" charset="0"/>
                      </a:rPr>
                      <m:t>𝐴</m:t>
                    </m:r>
                  </m:oMath>
                </a14:m>
                <a:r>
                  <a:rPr lang="it-IT" sz="2400">
                    <a:latin typeface="Avenir Next" panose="020B0503020202020204" pitchFamily="34" charset="0"/>
                  </a:rPr>
                  <a:t> with </a:t>
                </a:r>
                <a:r>
                  <a:rPr lang="it-IT" sz="2400" err="1">
                    <a:latin typeface="Avenir Next" panose="020B0503020202020204" pitchFamily="34" charset="0"/>
                  </a:rPr>
                  <a:t>their</a:t>
                </a:r>
                <a:r>
                  <a:rPr lang="it-IT" sz="2400">
                    <a:latin typeface="Avenir Next" panose="020B0503020202020204" pitchFamily="34" charset="0"/>
                  </a:rPr>
                  <a:t> </a:t>
                </a:r>
                <a:r>
                  <a:rPr lang="it-IT" sz="2400" err="1">
                    <a:latin typeface="Avenir Next" panose="020B0503020202020204" pitchFamily="34" charset="0"/>
                  </a:rPr>
                  <a:t>correspondent</a:t>
                </a:r>
                <a:r>
                  <a:rPr lang="it-IT" sz="2400">
                    <a:latin typeface="Avenir Next" panose="020B0503020202020204" pitchFamily="34" charset="0"/>
                  </a:rPr>
                  <a:t> in </a:t>
                </a:r>
                <a14:m>
                  <m:oMath xmlns:m="http://schemas.openxmlformats.org/officeDocument/2006/math">
                    <m:r>
                      <a:rPr lang="it-IT" b="0" i="1" smtClean="0">
                        <a:latin typeface="Cambria Math" panose="02040503050406030204" pitchFamily="18" charset="0"/>
                      </a:rPr>
                      <m:t>𝜑</m:t>
                    </m:r>
                    <m:d>
                      <m:dPr>
                        <m:ctrlPr>
                          <a:rPr lang="it-IT" b="0" i="1" smtClean="0">
                            <a:latin typeface="Cambria Math" panose="02040503050406030204" pitchFamily="18" charset="0"/>
                          </a:rPr>
                        </m:ctrlPr>
                      </m:dPr>
                      <m:e>
                        <m:r>
                          <a:rPr lang="it-IT" b="0" i="1" smtClean="0">
                            <a:latin typeface="Cambria Math" panose="02040503050406030204" pitchFamily="18" charset="0"/>
                          </a:rPr>
                          <m:t>𝑎</m:t>
                        </m:r>
                      </m:e>
                    </m:d>
                    <m:r>
                      <a:rPr lang="it-IT" b="0" i="1" smtClean="0">
                        <a:latin typeface="Cambria Math" panose="02040503050406030204" pitchFamily="18" charset="0"/>
                      </a:rPr>
                      <m:t>∈</m:t>
                    </m:r>
                    <m:r>
                      <a:rPr lang="it-IT" i="1">
                        <a:latin typeface="Cambria Math" panose="02040503050406030204" pitchFamily="18" charset="0"/>
                      </a:rPr>
                      <m:t>𝐵</m:t>
                    </m:r>
                  </m:oMath>
                </a14:m>
                <a:endParaRPr lang="it-IT" sz="2400">
                  <a:latin typeface="Avenir Next" panose="020B0503020202020204" pitchFamily="34" charset="0"/>
                </a:endParaRPr>
              </a:p>
              <a:p>
                <a:r>
                  <a:rPr lang="it-IT" sz="2400" err="1">
                    <a:latin typeface="Avenir Next" panose="020B0503020202020204" pitchFamily="34" charset="0"/>
                  </a:rPr>
                  <a:t>Perform</a:t>
                </a:r>
                <a:r>
                  <a:rPr lang="it-IT" sz="2400">
                    <a:latin typeface="Avenir Next" panose="020B0503020202020204" pitchFamily="34" charset="0"/>
                  </a:rPr>
                  <a:t> </a:t>
                </a:r>
                <a14:m>
                  <m:oMath xmlns:m="http://schemas.openxmlformats.org/officeDocument/2006/math">
                    <m:r>
                      <a:rPr lang="it-IT" i="1">
                        <a:latin typeface="Cambria Math" panose="02040503050406030204" pitchFamily="18" charset="0"/>
                      </a:rPr>
                      <m:t>⋅</m:t>
                    </m:r>
                  </m:oMath>
                </a14:m>
                <a:r>
                  <a:rPr lang="it-IT" sz="2400">
                    <a:latin typeface="Avenir Next" panose="020B0503020202020204" pitchFamily="34" charset="0"/>
                  </a:rPr>
                  <a:t> </a:t>
                </a:r>
                <a:r>
                  <a:rPr lang="it-IT" sz="2400" err="1">
                    <a:latin typeface="Avenir Next" panose="020B0503020202020204" pitchFamily="34" charset="0"/>
                  </a:rPr>
                  <a:t>instead</a:t>
                </a:r>
                <a:r>
                  <a:rPr lang="it-IT" sz="2400">
                    <a:latin typeface="Avenir Next" panose="020B0503020202020204" pitchFamily="34" charset="0"/>
                  </a:rPr>
                  <a:t> of </a:t>
                </a:r>
                <a14:m>
                  <m:oMath xmlns:m="http://schemas.openxmlformats.org/officeDocument/2006/math">
                    <m:r>
                      <a:rPr lang="it-IT" i="1">
                        <a:latin typeface="Cambria Math" panose="02040503050406030204" pitchFamily="18" charset="0"/>
                      </a:rPr>
                      <m:t>∗</m:t>
                    </m:r>
                  </m:oMath>
                </a14:m>
                <a:r>
                  <a:rPr lang="it-IT" sz="2400">
                    <a:latin typeface="Avenir Next" panose="020B0503020202020204" pitchFamily="34" charset="0"/>
                  </a:rPr>
                  <a:t> on </a:t>
                </a:r>
                <a:r>
                  <a:rPr lang="it-IT" sz="2400" err="1">
                    <a:latin typeface="Avenir Next" panose="020B0503020202020204" pitchFamily="34" charset="0"/>
                  </a:rPr>
                  <a:t>them</a:t>
                </a:r>
                <a:endParaRPr lang="it-IT" sz="2400">
                  <a:latin typeface="Avenir Next" panose="020B0503020202020204" pitchFamily="34" charset="0"/>
                </a:endParaRPr>
              </a:p>
              <a:p>
                <a:pPr marL="0" indent="0">
                  <a:buNone/>
                </a:pPr>
                <a:endParaRPr lang="it-IT">
                  <a:latin typeface="Avenir Next" panose="020B0503020202020204" pitchFamily="34" charset="0"/>
                </a:endParaRPr>
              </a:p>
            </p:txBody>
          </p:sp>
        </mc:Choice>
        <mc:Fallback xmlns="">
          <p:sp>
            <p:nvSpPr>
              <p:cNvPr id="3" name="Content Placeholder 2">
                <a:extLst>
                  <a:ext uri="{FF2B5EF4-FFF2-40B4-BE49-F238E27FC236}">
                    <a16:creationId xmlns:a16="http://schemas.microsoft.com/office/drawing/2014/main" id="{752D94B2-96F1-41F8-AEB3-F9D79EC5092E}"/>
                  </a:ext>
                </a:extLst>
              </p:cNvPr>
              <p:cNvSpPr>
                <a:spLocks noGrp="1" noRot="1" noChangeAspect="1" noMove="1" noResize="1" noEditPoints="1" noAdjustHandles="1" noChangeArrowheads="1" noChangeShapeType="1" noTextEdit="1"/>
              </p:cNvSpPr>
              <p:nvPr>
                <p:ph idx="1"/>
              </p:nvPr>
            </p:nvSpPr>
            <p:spPr>
              <a:xfrm>
                <a:off x="1258371" y="1658143"/>
                <a:ext cx="9905999" cy="3541714"/>
              </a:xfrm>
              <a:blipFill>
                <a:blip r:embed="rId2"/>
                <a:stretch>
                  <a:fillRect l="-1231" t="-1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EDFAA26-DFAB-40D6-B2BE-D2F164E62EC9}"/>
              </a:ext>
            </a:extLst>
          </p:cNvPr>
          <p:cNvPicPr>
            <a:picLocks noChangeAspect="1"/>
          </p:cNvPicPr>
          <p:nvPr/>
        </p:nvPicPr>
        <p:blipFill>
          <a:blip r:embed="rId3"/>
          <a:stretch>
            <a:fillRect/>
          </a:stretch>
        </p:blipFill>
        <p:spPr>
          <a:xfrm>
            <a:off x="1958341" y="3507154"/>
            <a:ext cx="1828813" cy="371478"/>
          </a:xfrm>
          <a:prstGeom prst="rect">
            <a:avLst/>
          </a:prstGeom>
        </p:spPr>
      </p:pic>
      <p:pic>
        <p:nvPicPr>
          <p:cNvPr id="6" name="Picture 5">
            <a:extLst>
              <a:ext uri="{FF2B5EF4-FFF2-40B4-BE49-F238E27FC236}">
                <a16:creationId xmlns:a16="http://schemas.microsoft.com/office/drawing/2014/main" id="{FA37E5FB-7825-4A42-98FB-BE2CE4FE7477}"/>
              </a:ext>
            </a:extLst>
          </p:cNvPr>
          <p:cNvPicPr>
            <a:picLocks noChangeAspect="1"/>
          </p:cNvPicPr>
          <p:nvPr/>
        </p:nvPicPr>
        <p:blipFill>
          <a:blip r:embed="rId4"/>
          <a:stretch>
            <a:fillRect/>
          </a:stretch>
        </p:blipFill>
        <p:spPr>
          <a:xfrm>
            <a:off x="1648775" y="4105778"/>
            <a:ext cx="2447943" cy="1809763"/>
          </a:xfrm>
          <a:prstGeom prst="rect">
            <a:avLst/>
          </a:prstGeom>
        </p:spPr>
      </p:pic>
      <p:pic>
        <p:nvPicPr>
          <p:cNvPr id="8" name="Picture 7">
            <a:extLst>
              <a:ext uri="{FF2B5EF4-FFF2-40B4-BE49-F238E27FC236}">
                <a16:creationId xmlns:a16="http://schemas.microsoft.com/office/drawing/2014/main" id="{325F70A2-29FF-4309-A296-036C4BE29FF6}"/>
              </a:ext>
            </a:extLst>
          </p:cNvPr>
          <p:cNvPicPr>
            <a:picLocks noChangeAspect="1"/>
          </p:cNvPicPr>
          <p:nvPr/>
        </p:nvPicPr>
        <p:blipFill>
          <a:blip r:embed="rId5"/>
          <a:stretch>
            <a:fillRect/>
          </a:stretch>
        </p:blipFill>
        <p:spPr>
          <a:xfrm>
            <a:off x="6211370" y="3557592"/>
            <a:ext cx="3349519" cy="321040"/>
          </a:xfrm>
          <a:prstGeom prst="rect">
            <a:avLst/>
          </a:prstGeom>
        </p:spPr>
      </p:pic>
      <p:pic>
        <p:nvPicPr>
          <p:cNvPr id="10" name="Picture 9">
            <a:extLst>
              <a:ext uri="{FF2B5EF4-FFF2-40B4-BE49-F238E27FC236}">
                <a16:creationId xmlns:a16="http://schemas.microsoft.com/office/drawing/2014/main" id="{85E2E7A6-594C-4D0B-95BF-66D1111D8E6B}"/>
              </a:ext>
            </a:extLst>
          </p:cNvPr>
          <p:cNvPicPr>
            <a:picLocks noChangeAspect="1"/>
          </p:cNvPicPr>
          <p:nvPr/>
        </p:nvPicPr>
        <p:blipFill>
          <a:blip r:embed="rId6"/>
          <a:stretch>
            <a:fillRect/>
          </a:stretch>
        </p:blipFill>
        <p:spPr>
          <a:xfrm>
            <a:off x="5444958" y="4156216"/>
            <a:ext cx="5353089" cy="1466861"/>
          </a:xfrm>
          <a:prstGeom prst="rect">
            <a:avLst/>
          </a:prstGeom>
        </p:spPr>
      </p:pic>
      <p:cxnSp>
        <p:nvCxnSpPr>
          <p:cNvPr id="11" name="Straight Arrow Connector 10">
            <a:extLst>
              <a:ext uri="{FF2B5EF4-FFF2-40B4-BE49-F238E27FC236}">
                <a16:creationId xmlns:a16="http://schemas.microsoft.com/office/drawing/2014/main" id="{9468BD02-72C1-46A9-8A34-4A520EB3CAD4}"/>
              </a:ext>
            </a:extLst>
          </p:cNvPr>
          <p:cNvCxnSpPr>
            <a:cxnSpLocks/>
          </p:cNvCxnSpPr>
          <p:nvPr/>
        </p:nvCxnSpPr>
        <p:spPr>
          <a:xfrm>
            <a:off x="4078556" y="5034577"/>
            <a:ext cx="134936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E43763-E2C0-42F9-AE8C-47C68C63EA80}"/>
                  </a:ext>
                </a:extLst>
              </p:cNvPr>
              <p:cNvSpPr txBox="1"/>
              <p:nvPr/>
            </p:nvSpPr>
            <p:spPr>
              <a:xfrm>
                <a:off x="1719294" y="4638154"/>
                <a:ext cx="61030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𝜑</m:t>
                      </m:r>
                    </m:oMath>
                  </m:oMathPara>
                </a14:m>
                <a:endParaRPr lang="it-IT">
                  <a:latin typeface="Avenir Next" panose="020B0503020202020204" pitchFamily="34" charset="0"/>
                </a:endParaRPr>
              </a:p>
            </p:txBody>
          </p:sp>
        </mc:Choice>
        <mc:Fallback xmlns="">
          <p:sp>
            <p:nvSpPr>
              <p:cNvPr id="12" name="TextBox 11">
                <a:extLst>
                  <a:ext uri="{FF2B5EF4-FFF2-40B4-BE49-F238E27FC236}">
                    <a16:creationId xmlns:a16="http://schemas.microsoft.com/office/drawing/2014/main" id="{6BE43763-E2C0-42F9-AE8C-47C68C63EA80}"/>
                  </a:ext>
                </a:extLst>
              </p:cNvPr>
              <p:cNvSpPr txBox="1">
                <a:spLocks noRot="1" noChangeAspect="1" noMove="1" noResize="1" noEditPoints="1" noAdjustHandles="1" noChangeArrowheads="1" noChangeShapeType="1" noTextEdit="1"/>
              </p:cNvSpPr>
              <p:nvPr/>
            </p:nvSpPr>
            <p:spPr>
              <a:xfrm>
                <a:off x="1719294" y="4638154"/>
                <a:ext cx="6103088" cy="369332"/>
              </a:xfrm>
              <a:prstGeom prst="rect">
                <a:avLst/>
              </a:prstGeom>
              <a:blipFill>
                <a:blip r:embed="rId7"/>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210790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668D-1709-40B5-BF32-7BDF1FBDB962}"/>
              </a:ext>
            </a:extLst>
          </p:cNvPr>
          <p:cNvSpPr>
            <a:spLocks noGrp="1"/>
          </p:cNvSpPr>
          <p:nvPr>
            <p:ph type="title"/>
          </p:nvPr>
        </p:nvSpPr>
        <p:spPr>
          <a:xfrm>
            <a:off x="1141413" y="327514"/>
            <a:ext cx="9905998" cy="1478570"/>
          </a:xfrm>
        </p:spPr>
        <p:txBody>
          <a:bodyPr/>
          <a:lstStyle/>
          <a:p>
            <a:r>
              <a:rPr lang="it-IT">
                <a:latin typeface="Avenir Next" panose="020B0503020202020204" pitchFamily="34" charset="0"/>
              </a:rPr>
              <a:t>Morphisms is all you need!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68FAB-46BE-482F-873F-5DAC2A38CB58}"/>
                  </a:ext>
                </a:extLst>
              </p:cNvPr>
              <p:cNvSpPr>
                <a:spLocks noGrp="1"/>
              </p:cNvSpPr>
              <p:nvPr>
                <p:ph idx="1"/>
              </p:nvPr>
            </p:nvSpPr>
            <p:spPr>
              <a:xfrm>
                <a:off x="1141412" y="1797603"/>
                <a:ext cx="9905999" cy="3541714"/>
              </a:xfrm>
            </p:spPr>
            <p:txBody>
              <a:bodyPr/>
              <a:lstStyle/>
              <a:p>
                <a:pPr marL="0" indent="0">
                  <a:buNone/>
                </a:pPr>
                <a:r>
                  <a:rPr lang="it-IT">
                    <a:latin typeface="Avenir Next" panose="020B0503020202020204" pitchFamily="34" charset="0"/>
                  </a:rPr>
                  <a:t>Objects are </a:t>
                </a:r>
                <a:r>
                  <a:rPr lang="it-IT" err="1">
                    <a:latin typeface="Avenir Next" panose="020B0503020202020204" pitchFamily="34" charset="0"/>
                  </a:rPr>
                  <a:t>not</a:t>
                </a:r>
                <a:r>
                  <a:rPr lang="it-IT">
                    <a:latin typeface="Avenir Next" panose="020B0503020202020204" pitchFamily="34" charset="0"/>
                  </a:rPr>
                  <a:t> </a:t>
                </a:r>
                <a:r>
                  <a:rPr lang="it-IT" err="1">
                    <a:latin typeface="Avenir Next" panose="020B0503020202020204" pitchFamily="34" charset="0"/>
                  </a:rPr>
                  <a:t>important</a:t>
                </a:r>
                <a:r>
                  <a:rPr lang="it-IT">
                    <a:latin typeface="Avenir Next" panose="020B0503020202020204" pitchFamily="34" charset="0"/>
                  </a:rPr>
                  <a:t> by </a:t>
                </a:r>
                <a:r>
                  <a:rPr lang="it-IT" err="1">
                    <a:latin typeface="Avenir Next" panose="020B0503020202020204" pitchFamily="34" charset="0"/>
                  </a:rPr>
                  <a:t>themselves</a:t>
                </a:r>
                <a:endParaRPr lang="it-IT">
                  <a:latin typeface="Avenir Next" panose="020B0503020202020204" pitchFamily="34" charset="0"/>
                </a:endParaRPr>
              </a:p>
              <a:p>
                <a:pPr marL="0" indent="0">
                  <a:buNone/>
                </a:pPr>
                <a:r>
                  <a:rPr lang="it-IT" err="1">
                    <a:latin typeface="Avenir Next" panose="020B0503020202020204" pitchFamily="34" charset="0"/>
                  </a:rPr>
                  <a:t>What</a:t>
                </a:r>
                <a:r>
                  <a:rPr lang="it-IT">
                    <a:latin typeface="Avenir Next" panose="020B0503020202020204" pitchFamily="34" charset="0"/>
                  </a:rPr>
                  <a:t> </a:t>
                </a:r>
                <a:r>
                  <a:rPr lang="it-IT" err="1">
                    <a:latin typeface="Avenir Next" panose="020B0503020202020204" pitchFamily="34" charset="0"/>
                  </a:rPr>
                  <a:t>defines</a:t>
                </a:r>
                <a:r>
                  <a:rPr lang="it-IT">
                    <a:latin typeface="Avenir Next" panose="020B0503020202020204" pitchFamily="34" charset="0"/>
                  </a:rPr>
                  <a:t> </a:t>
                </a:r>
                <a:r>
                  <a:rPr lang="it-IT" err="1">
                    <a:latin typeface="Avenir Next" panose="020B0503020202020204" pitchFamily="34" charset="0"/>
                  </a:rPr>
                  <a:t>them</a:t>
                </a:r>
                <a:r>
                  <a:rPr lang="it-IT">
                    <a:latin typeface="Avenir Next" panose="020B0503020202020204" pitchFamily="34" charset="0"/>
                  </a:rPr>
                  <a:t> are the </a:t>
                </a:r>
                <a:r>
                  <a:rPr lang="it-IT" err="1">
                    <a:latin typeface="Avenir Next" panose="020B0503020202020204" pitchFamily="34" charset="0"/>
                  </a:rPr>
                  <a:t>connections</a:t>
                </a:r>
                <a:r>
                  <a:rPr lang="it-IT">
                    <a:latin typeface="Avenir Next" panose="020B0503020202020204" pitchFamily="34" charset="0"/>
                  </a:rPr>
                  <a:t> </a:t>
                </a:r>
                <a:r>
                  <a:rPr lang="it-IT" err="1">
                    <a:latin typeface="Avenir Next" panose="020B0503020202020204" pitchFamily="34" charset="0"/>
                  </a:rPr>
                  <a:t>they</a:t>
                </a:r>
                <a:r>
                  <a:rPr lang="it-IT">
                    <a:latin typeface="Avenir Next" panose="020B0503020202020204" pitchFamily="34" charset="0"/>
                  </a:rPr>
                  <a:t> </a:t>
                </a:r>
                <a:r>
                  <a:rPr lang="it-IT" err="1">
                    <a:latin typeface="Avenir Next" panose="020B0503020202020204" pitchFamily="34" charset="0"/>
                  </a:rPr>
                  <a:t>have</a:t>
                </a:r>
                <a:r>
                  <a:rPr lang="it-IT">
                    <a:latin typeface="Avenir Next" panose="020B0503020202020204" pitchFamily="34" charset="0"/>
                  </a:rPr>
                  <a:t> </a:t>
                </a:r>
                <a:r>
                  <a:rPr lang="it-IT" err="1">
                    <a:latin typeface="Avenir Next" panose="020B0503020202020204" pitchFamily="34" charset="0"/>
                  </a:rPr>
                  <a:t>between</a:t>
                </a:r>
                <a:r>
                  <a:rPr lang="it-IT">
                    <a:latin typeface="Avenir Next" panose="020B0503020202020204" pitchFamily="34" charset="0"/>
                  </a:rPr>
                  <a:t> </a:t>
                </a:r>
                <a:r>
                  <a:rPr lang="it-IT" err="1">
                    <a:latin typeface="Avenir Next" panose="020B0503020202020204" pitchFamily="34" charset="0"/>
                  </a:rPr>
                  <a:t>each</a:t>
                </a:r>
                <a:r>
                  <a:rPr lang="it-IT">
                    <a:latin typeface="Avenir Next" panose="020B0503020202020204" pitchFamily="34" charset="0"/>
                  </a:rPr>
                  <a:t> </a:t>
                </a:r>
                <a:r>
                  <a:rPr lang="it-IT" err="1">
                    <a:latin typeface="Avenir Next" panose="020B0503020202020204" pitchFamily="34" charset="0"/>
                  </a:rPr>
                  <a:t>other</a:t>
                </a:r>
                <a:r>
                  <a:rPr lang="it-IT">
                    <a:latin typeface="Avenir Next" panose="020B0503020202020204" pitchFamily="34" charset="0"/>
                  </a:rPr>
                  <a:t>!</a:t>
                </a:r>
              </a:p>
              <a:p>
                <a:pPr marL="0" indent="0">
                  <a:buNone/>
                </a:pPr>
                <a:endParaRPr lang="it-IT">
                  <a:latin typeface="Avenir Next" panose="020B0503020202020204" pitchFamily="34" charset="0"/>
                </a:endParaRPr>
              </a:p>
              <a:p>
                <a:pPr marL="0" indent="0">
                  <a:buNone/>
                </a:pPr>
                <a14:m>
                  <m:oMath xmlns:m="http://schemas.openxmlformats.org/officeDocument/2006/math">
                    <m:r>
                      <a:rPr lang="it-IT" b="0" i="0" smtClean="0">
                        <a:latin typeface="Cambria Math" panose="02040503050406030204" pitchFamily="18" charset="0"/>
                      </a:rPr>
                      <m:t>′</m:t>
                    </m:r>
                    <m:r>
                      <a:rPr lang="it-IT" i="1">
                        <a:latin typeface="Cambria Math" panose="02040503050406030204" pitchFamily="18" charset="0"/>
                      </a:rPr>
                      <m:t>0</m:t>
                    </m:r>
                    <m:r>
                      <a:rPr lang="it-IT" b="0" i="1" smtClean="0">
                        <a:latin typeface="Cambria Math" panose="02040503050406030204" pitchFamily="18" charset="0"/>
                      </a:rPr>
                      <m:t>′</m:t>
                    </m:r>
                  </m:oMath>
                </a14:m>
                <a:r>
                  <a:rPr lang="it-IT">
                    <a:latin typeface="Avenir Next" panose="020B0503020202020204" pitchFamily="34" charset="0"/>
                  </a:rPr>
                  <a:t> alone </a:t>
                </a:r>
                <a:r>
                  <a:rPr lang="it-IT" err="1">
                    <a:latin typeface="Avenir Next" panose="020B0503020202020204" pitchFamily="34" charset="0"/>
                  </a:rPr>
                  <a:t>is</a:t>
                </a:r>
                <a:r>
                  <a:rPr lang="it-IT">
                    <a:latin typeface="Avenir Next" panose="020B0503020202020204" pitchFamily="34" charset="0"/>
                  </a:rPr>
                  <a:t> </a:t>
                </a:r>
                <a:r>
                  <a:rPr lang="it-IT" err="1">
                    <a:latin typeface="Avenir Next" panose="020B0503020202020204" pitchFamily="34" charset="0"/>
                  </a:rPr>
                  <a:t>meaningless</a:t>
                </a:r>
                <a:r>
                  <a:rPr lang="it-IT">
                    <a:latin typeface="Avenir Next" panose="020B0503020202020204" pitchFamily="34" charset="0"/>
                  </a:rPr>
                  <a:t>, </a:t>
                </a:r>
                <a:r>
                  <a:rPr lang="it-IT" err="1">
                    <a:latin typeface="Avenir Next" panose="020B0503020202020204" pitchFamily="34" charset="0"/>
                  </a:rPr>
                  <a:t>but</a:t>
                </a:r>
                <a:r>
                  <a:rPr lang="it-IT">
                    <a:latin typeface="Avenir Next" panose="020B0503020202020204" pitchFamily="34" charset="0"/>
                  </a:rPr>
                  <a:t> </a:t>
                </a:r>
                <a14:m>
                  <m:oMath xmlns:m="http://schemas.openxmlformats.org/officeDocument/2006/math">
                    <m:r>
                      <a:rPr lang="it-IT" i="1" smtClean="0">
                        <a:latin typeface="Cambria Math" panose="02040503050406030204" pitchFamily="18" charset="0"/>
                      </a:rPr>
                      <m:t>𝑥</m:t>
                    </m:r>
                    <m:r>
                      <a:rPr lang="it-IT" i="1" smtClean="0">
                        <a:latin typeface="Cambria Math" panose="02040503050406030204" pitchFamily="18" charset="0"/>
                      </a:rPr>
                      <m:t>+0=0+</m:t>
                    </m:r>
                    <m:r>
                      <a:rPr lang="it-IT" i="1" smtClean="0">
                        <a:latin typeface="Cambria Math" panose="02040503050406030204" pitchFamily="18" charset="0"/>
                      </a:rPr>
                      <m:t>𝑥</m:t>
                    </m:r>
                    <m:r>
                      <a:rPr lang="it-IT" i="1" smtClean="0">
                        <a:latin typeface="Cambria Math" panose="02040503050406030204" pitchFamily="18" charset="0"/>
                      </a:rPr>
                      <m:t>=</m:t>
                    </m:r>
                    <m:r>
                      <a:rPr lang="it-IT" i="1" smtClean="0">
                        <a:latin typeface="Cambria Math" panose="02040503050406030204" pitchFamily="18" charset="0"/>
                      </a:rPr>
                      <m:t>𝑥</m:t>
                    </m:r>
                    <m:r>
                      <a:rPr lang="it-IT" b="0" i="1" smtClean="0">
                        <a:latin typeface="Cambria Math" panose="02040503050406030204" pitchFamily="18" charset="0"/>
                      </a:rPr>
                      <m:t>  </m:t>
                    </m:r>
                    <m:r>
                      <a:rPr lang="it-IT" i="1" smtClean="0">
                        <a:latin typeface="Cambria Math" panose="02040503050406030204" pitchFamily="18" charset="0"/>
                      </a:rPr>
                      <m:t>∀</m:t>
                    </m:r>
                    <m:r>
                      <a:rPr lang="it-IT" i="1" smtClean="0">
                        <a:latin typeface="Cambria Math" panose="02040503050406030204" pitchFamily="18" charset="0"/>
                      </a:rPr>
                      <m:t>𝑥</m:t>
                    </m:r>
                    <m:r>
                      <a:rPr lang="it-IT" i="1" smtClean="0">
                        <a:latin typeface="Cambria Math" panose="02040503050406030204" pitchFamily="18" charset="0"/>
                      </a:rPr>
                      <m:t>∈</m:t>
                    </m:r>
                    <m:r>
                      <a:rPr lang="it-IT" i="1" smtClean="0">
                        <a:latin typeface="Cambria Math" panose="02040503050406030204" pitchFamily="18" charset="0"/>
                      </a:rPr>
                      <m:t>ℝ</m:t>
                    </m:r>
                  </m:oMath>
                </a14:m>
                <a:r>
                  <a:rPr lang="it-IT">
                    <a:latin typeface="Avenir Next" panose="020B0503020202020204" pitchFamily="34" charset="0"/>
                  </a:rPr>
                  <a:t> </a:t>
                </a:r>
                <a:r>
                  <a:rPr lang="it-IT" err="1">
                    <a:latin typeface="Avenir Next" panose="020B0503020202020204" pitchFamily="34" charset="0"/>
                  </a:rPr>
                  <a:t>is</a:t>
                </a:r>
                <a:r>
                  <a:rPr lang="it-IT">
                    <a:latin typeface="Avenir Next" panose="020B0503020202020204" pitchFamily="34" charset="0"/>
                  </a:rPr>
                  <a:t> </a:t>
                </a:r>
                <a:r>
                  <a:rPr lang="it-IT" err="1">
                    <a:latin typeface="Avenir Next" panose="020B0503020202020204" pitchFamily="34" charset="0"/>
                  </a:rPr>
                  <a:t>what</a:t>
                </a:r>
                <a:r>
                  <a:rPr lang="it-IT">
                    <a:latin typeface="Avenir Next" panose="020B0503020202020204" pitchFamily="34" charset="0"/>
                  </a:rPr>
                  <a:t> </a:t>
                </a:r>
                <a:r>
                  <a:rPr lang="it-IT" i="1" err="1">
                    <a:latin typeface="Avenir Next" panose="020B0503020202020204" pitchFamily="34" charset="0"/>
                  </a:rPr>
                  <a:t>defines</a:t>
                </a:r>
                <a:r>
                  <a:rPr lang="it-IT">
                    <a:latin typeface="Avenir Next" panose="020B0503020202020204" pitchFamily="34" charset="0"/>
                  </a:rPr>
                  <a:t> </a:t>
                </a:r>
                <a:r>
                  <a:rPr lang="it-IT" err="1">
                    <a:latin typeface="Avenir Next" panose="020B0503020202020204" pitchFamily="34" charset="0"/>
                  </a:rPr>
                  <a:t>it</a:t>
                </a:r>
                <a:endParaRPr lang="it-IT">
                  <a:latin typeface="Avenir Next" panose="020B0503020202020204" pitchFamily="34" charset="0"/>
                </a:endParaRPr>
              </a:p>
            </p:txBody>
          </p:sp>
        </mc:Choice>
        <mc:Fallback xmlns="">
          <p:sp>
            <p:nvSpPr>
              <p:cNvPr id="3" name="Content Placeholder 2">
                <a:extLst>
                  <a:ext uri="{FF2B5EF4-FFF2-40B4-BE49-F238E27FC236}">
                    <a16:creationId xmlns:a16="http://schemas.microsoft.com/office/drawing/2014/main" id="{08F68FAB-46BE-482F-873F-5DAC2A38CB58}"/>
                  </a:ext>
                </a:extLst>
              </p:cNvPr>
              <p:cNvSpPr>
                <a:spLocks noGrp="1" noRot="1" noChangeAspect="1" noMove="1" noResize="1" noEditPoints="1" noAdjustHandles="1" noChangeArrowheads="1" noChangeShapeType="1" noTextEdit="1"/>
              </p:cNvSpPr>
              <p:nvPr>
                <p:ph idx="1"/>
              </p:nvPr>
            </p:nvSpPr>
            <p:spPr>
              <a:xfrm>
                <a:off x="1141412" y="1797603"/>
                <a:ext cx="9905999" cy="3541714"/>
              </a:xfrm>
              <a:blipFill>
                <a:blip r:embed="rId2"/>
                <a:stretch>
                  <a:fillRect l="-923" t="-172"/>
                </a:stretch>
              </a:blipFill>
            </p:spPr>
            <p:txBody>
              <a:bodyPr/>
              <a:lstStyle/>
              <a:p>
                <a:r>
                  <a:rPr lang="en-US">
                    <a:noFill/>
                  </a:rPr>
                  <a:t> </a:t>
                </a:r>
              </a:p>
            </p:txBody>
          </p:sp>
        </mc:Fallback>
      </mc:AlternateContent>
    </p:spTree>
    <p:extLst>
      <p:ext uri="{BB962C8B-B14F-4D97-AF65-F5344CB8AC3E}">
        <p14:creationId xmlns:p14="http://schemas.microsoft.com/office/powerpoint/2010/main" val="43658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B421-F06B-774F-BB18-48C2D11A1F1A}"/>
              </a:ext>
            </a:extLst>
          </p:cNvPr>
          <p:cNvSpPr>
            <a:spLocks noGrp="1"/>
          </p:cNvSpPr>
          <p:nvPr>
            <p:ph type="title"/>
          </p:nvPr>
        </p:nvSpPr>
        <p:spPr/>
        <p:txBody>
          <a:bodyPr/>
          <a:lstStyle/>
          <a:p>
            <a:r>
              <a:rPr lang="en-US">
                <a:latin typeface="Avenir Next" panose="020B0503020202020204" pitchFamily="34" charset="0"/>
              </a:rPr>
              <a:t>Applications #1: Sentiment Analysis</a:t>
            </a:r>
          </a:p>
        </p:txBody>
      </p:sp>
      <p:sp>
        <p:nvSpPr>
          <p:cNvPr id="4" name="Slide Number Placeholder 3">
            <a:extLst>
              <a:ext uri="{FF2B5EF4-FFF2-40B4-BE49-F238E27FC236}">
                <a16:creationId xmlns:a16="http://schemas.microsoft.com/office/drawing/2014/main" id="{57D8A601-0445-8A41-AB6A-9F73485AD574}"/>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3</a:t>
            </a:fld>
            <a:endParaRPr lang="en-US">
              <a:latin typeface="Avenir Next" panose="020B0503020202020204" pitchFamily="34" charset="0"/>
            </a:endParaRPr>
          </a:p>
        </p:txBody>
      </p:sp>
      <p:pic>
        <p:nvPicPr>
          <p:cNvPr id="5" name="Picture 4">
            <a:extLst>
              <a:ext uri="{FF2B5EF4-FFF2-40B4-BE49-F238E27FC236}">
                <a16:creationId xmlns:a16="http://schemas.microsoft.com/office/drawing/2014/main" id="{F391629B-7F94-FF41-A812-54C639683E4D}"/>
              </a:ext>
            </a:extLst>
          </p:cNvPr>
          <p:cNvPicPr>
            <a:picLocks noChangeAspect="1"/>
          </p:cNvPicPr>
          <p:nvPr/>
        </p:nvPicPr>
        <p:blipFill>
          <a:blip r:embed="rId2"/>
          <a:stretch>
            <a:fillRect/>
          </a:stretch>
        </p:blipFill>
        <p:spPr>
          <a:xfrm>
            <a:off x="1954941" y="2097088"/>
            <a:ext cx="8039100" cy="3302000"/>
          </a:xfrm>
          <a:prstGeom prst="rect">
            <a:avLst/>
          </a:prstGeom>
        </p:spPr>
      </p:pic>
      <p:sp>
        <p:nvSpPr>
          <p:cNvPr id="6" name="TextBox 5">
            <a:extLst>
              <a:ext uri="{FF2B5EF4-FFF2-40B4-BE49-F238E27FC236}">
                <a16:creationId xmlns:a16="http://schemas.microsoft.com/office/drawing/2014/main" id="{7B1BA38A-49A5-364B-821A-2E117E7E3C5E}"/>
              </a:ext>
            </a:extLst>
          </p:cNvPr>
          <p:cNvSpPr txBox="1"/>
          <p:nvPr/>
        </p:nvSpPr>
        <p:spPr>
          <a:xfrm>
            <a:off x="3003102" y="5399088"/>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483991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00491-31D2-4E96-99B5-A7A29AA6E735}"/>
              </a:ext>
            </a:extLst>
          </p:cNvPr>
          <p:cNvSpPr>
            <a:spLocks noGrp="1"/>
          </p:cNvSpPr>
          <p:nvPr>
            <p:ph type="ctrTitle"/>
          </p:nvPr>
        </p:nvSpPr>
        <p:spPr/>
        <p:txBody>
          <a:bodyPr/>
          <a:lstStyle/>
          <a:p>
            <a:r>
              <a:rPr lang="it-IT">
                <a:latin typeface="Avenir Next"/>
              </a:rPr>
              <a:t>Word </a:t>
            </a:r>
            <a:r>
              <a:rPr lang="it-IT" err="1">
                <a:latin typeface="Avenir Next"/>
              </a:rPr>
              <a:t>embeddings</a:t>
            </a:r>
            <a:endParaRPr lang="it-IT">
              <a:latin typeface="Avenir Next"/>
            </a:endParaRPr>
          </a:p>
        </p:txBody>
      </p:sp>
      <p:sp>
        <p:nvSpPr>
          <p:cNvPr id="5" name="Subtitle 4">
            <a:extLst>
              <a:ext uri="{FF2B5EF4-FFF2-40B4-BE49-F238E27FC236}">
                <a16:creationId xmlns:a16="http://schemas.microsoft.com/office/drawing/2014/main" id="{0D8B12C5-EC11-4FD4-8441-11025CE370D6}"/>
              </a:ext>
            </a:extLst>
          </p:cNvPr>
          <p:cNvSpPr>
            <a:spLocks noGrp="1"/>
          </p:cNvSpPr>
          <p:nvPr>
            <p:ph type="subTitle" idx="1"/>
          </p:nvPr>
        </p:nvSpPr>
        <p:spPr/>
        <p:txBody>
          <a:bodyPr vert="horz" lIns="91440" tIns="45720" rIns="91440" bIns="45720" rtlCol="0" anchor="t">
            <a:normAutofit/>
          </a:bodyPr>
          <a:lstStyle/>
          <a:p>
            <a:r>
              <a:rPr lang="it-IT" err="1">
                <a:latin typeface="Avenir Next"/>
              </a:rPr>
              <a:t>Transform</a:t>
            </a:r>
            <a:r>
              <a:rPr lang="it-IT">
                <a:latin typeface="Avenir Next"/>
              </a:rPr>
              <a:t> words </a:t>
            </a:r>
            <a:r>
              <a:rPr lang="it-IT" err="1">
                <a:latin typeface="Avenir Next"/>
              </a:rPr>
              <a:t>into</a:t>
            </a:r>
            <a:r>
              <a:rPr lang="it-IT">
                <a:latin typeface="Avenir Next"/>
              </a:rPr>
              <a:t> </a:t>
            </a:r>
            <a:r>
              <a:rPr lang="it-IT" err="1">
                <a:latin typeface="Avenir Next"/>
              </a:rPr>
              <a:t>vectors</a:t>
            </a:r>
            <a:endParaRPr lang="it-IT">
              <a:latin typeface="Avenir Next"/>
            </a:endParaRPr>
          </a:p>
        </p:txBody>
      </p:sp>
    </p:spTree>
    <p:extLst>
      <p:ext uri="{BB962C8B-B14F-4D97-AF65-F5344CB8AC3E}">
        <p14:creationId xmlns:p14="http://schemas.microsoft.com/office/powerpoint/2010/main" val="214751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0970-AFE5-4E83-A254-F475D826DFED}"/>
              </a:ext>
            </a:extLst>
          </p:cNvPr>
          <p:cNvSpPr>
            <a:spLocks noGrp="1"/>
          </p:cNvSpPr>
          <p:nvPr>
            <p:ph type="title"/>
          </p:nvPr>
        </p:nvSpPr>
        <p:spPr>
          <a:xfrm>
            <a:off x="1143001" y="484872"/>
            <a:ext cx="9905998" cy="1478570"/>
          </a:xfrm>
        </p:spPr>
        <p:txBody>
          <a:bodyPr/>
          <a:lstStyle/>
          <a:p>
            <a:r>
              <a:rPr lang="it-IT">
                <a:latin typeface="Avenir Next" panose="020B0503020202020204" pitchFamily="34" charset="0"/>
              </a:rPr>
              <a:t>Word representations</a:t>
            </a:r>
          </a:p>
        </p:txBody>
      </p:sp>
      <p:sp>
        <p:nvSpPr>
          <p:cNvPr id="3" name="Content Placeholder 2">
            <a:extLst>
              <a:ext uri="{FF2B5EF4-FFF2-40B4-BE49-F238E27FC236}">
                <a16:creationId xmlns:a16="http://schemas.microsoft.com/office/drawing/2014/main" id="{4C69D781-16EC-44B5-95C5-DD6D70D75FAF}"/>
              </a:ext>
            </a:extLst>
          </p:cNvPr>
          <p:cNvSpPr>
            <a:spLocks noGrp="1"/>
          </p:cNvSpPr>
          <p:nvPr>
            <p:ph idx="1"/>
          </p:nvPr>
        </p:nvSpPr>
        <p:spPr>
          <a:xfrm>
            <a:off x="1100470" y="1951738"/>
            <a:ext cx="9905999" cy="3541714"/>
          </a:xfrm>
        </p:spPr>
        <p:txBody>
          <a:bodyPr vert="horz" lIns="91440" tIns="45720" rIns="91440" bIns="45720" rtlCol="0" anchor="t">
            <a:normAutofit/>
          </a:bodyPr>
          <a:lstStyle/>
          <a:p>
            <a:pPr marL="0" indent="0">
              <a:buNone/>
            </a:pPr>
            <a:r>
              <a:rPr lang="it-IT">
                <a:latin typeface="Avenir Next" panose="020B0503020202020204" pitchFamily="34" charset="0"/>
              </a:rPr>
              <a:t>How to </a:t>
            </a:r>
            <a:r>
              <a:rPr lang="it-IT" err="1">
                <a:latin typeface="Avenir Next" panose="020B0503020202020204" pitchFamily="34" charset="0"/>
              </a:rPr>
              <a:t>represent</a:t>
            </a:r>
            <a:r>
              <a:rPr lang="it-IT">
                <a:latin typeface="Avenir Next" panose="020B0503020202020204" pitchFamily="34" charset="0"/>
              </a:rPr>
              <a:t> a word?</a:t>
            </a:r>
          </a:p>
          <a:p>
            <a:pPr marL="0" indent="0">
              <a:buNone/>
            </a:pPr>
            <a:r>
              <a:rPr lang="it-IT" err="1">
                <a:latin typeface="Avenir Next" panose="020B0503020202020204" pitchFamily="34" charset="0"/>
              </a:rPr>
              <a:t>One</a:t>
            </a:r>
            <a:r>
              <a:rPr lang="it-IT">
                <a:latin typeface="Avenir Next" panose="020B0503020202020204" pitchFamily="34" charset="0"/>
              </a:rPr>
              <a:t> hot </a:t>
            </a:r>
            <a:r>
              <a:rPr lang="it-IT" err="1">
                <a:latin typeface="Avenir Next" panose="020B0503020202020204" pitchFamily="34" charset="0"/>
              </a:rPr>
              <a:t>encoding</a:t>
            </a:r>
            <a:r>
              <a:rPr lang="it-IT">
                <a:latin typeface="Avenir Next" panose="020B0503020202020204" pitchFamily="34" charset="0"/>
              </a:rPr>
              <a:t> </a:t>
            </a:r>
            <a:r>
              <a:rPr lang="it-IT" err="1">
                <a:latin typeface="Avenir Next" panose="020B0503020202020204" pitchFamily="34" charset="0"/>
              </a:rPr>
              <a:t>is</a:t>
            </a:r>
            <a:r>
              <a:rPr lang="it-IT">
                <a:latin typeface="Avenir Next" panose="020B0503020202020204" pitchFamily="34" charset="0"/>
              </a:rPr>
              <a:t>:</a:t>
            </a:r>
          </a:p>
          <a:p>
            <a:pPr lvl="1"/>
            <a:r>
              <a:rPr lang="it-IT">
                <a:latin typeface="Avenir Next" panose="020B0503020202020204" pitchFamily="34" charset="0"/>
              </a:rPr>
              <a:t>Sparse and </a:t>
            </a:r>
            <a:r>
              <a:rPr lang="it-IT" err="1">
                <a:latin typeface="Avenir Next" panose="020B0503020202020204" pitchFamily="34" charset="0"/>
              </a:rPr>
              <a:t>inefficient</a:t>
            </a:r>
            <a:endParaRPr lang="it-IT">
              <a:latin typeface="Avenir Next" panose="020B0503020202020204" pitchFamily="34" charset="0"/>
            </a:endParaRPr>
          </a:p>
          <a:p>
            <a:pPr lvl="1"/>
            <a:r>
              <a:rPr lang="it-IT" err="1">
                <a:latin typeface="Avenir Next" panose="020B0503020202020204" pitchFamily="34" charset="0"/>
              </a:rPr>
              <a:t>Expensive</a:t>
            </a:r>
            <a:endParaRPr lang="it-IT">
              <a:latin typeface="Avenir Next" panose="020B0503020202020204" pitchFamily="34" charset="0"/>
            </a:endParaRPr>
          </a:p>
          <a:p>
            <a:pPr lvl="1"/>
            <a:r>
              <a:rPr lang="it-IT">
                <a:latin typeface="Avenir Next" panose="020B0503020202020204" pitchFamily="34" charset="0"/>
              </a:rPr>
              <a:t>No </a:t>
            </a:r>
            <a:r>
              <a:rPr lang="it-IT" err="1">
                <a:latin typeface="Avenir Next" panose="020B0503020202020204" pitchFamily="34" charset="0"/>
              </a:rPr>
              <a:t>semantic</a:t>
            </a:r>
            <a:r>
              <a:rPr lang="it-IT">
                <a:latin typeface="Avenir Next" panose="020B0503020202020204" pitchFamily="34" charset="0"/>
              </a:rPr>
              <a:t> information</a:t>
            </a:r>
          </a:p>
          <a:p>
            <a:pPr marL="0" indent="0">
              <a:buNone/>
            </a:pPr>
            <a:endParaRPr lang="it-IT">
              <a:latin typeface="Avenir Next" panose="020B0503020202020204" pitchFamily="34" charset="0"/>
            </a:endParaRPr>
          </a:p>
          <a:p>
            <a:pPr marL="0" indent="0">
              <a:buNone/>
            </a:pPr>
            <a:r>
              <a:rPr lang="it-IT" err="1">
                <a:latin typeface="Avenir Next" panose="020B0503020202020204" pitchFamily="34" charset="0"/>
              </a:rPr>
              <a:t>Other</a:t>
            </a:r>
            <a:r>
              <a:rPr lang="it-IT">
                <a:latin typeface="Avenir Next" panose="020B0503020202020204" pitchFamily="34" charset="0"/>
              </a:rPr>
              <a:t> more </a:t>
            </a:r>
            <a:r>
              <a:rPr lang="it-IT" err="1">
                <a:latin typeface="Avenir Next" panose="020B0503020202020204" pitchFamily="34" charset="0"/>
              </a:rPr>
              <a:t>meaningful</a:t>
            </a:r>
            <a:r>
              <a:rPr lang="it-IT">
                <a:latin typeface="Avenir Next" panose="020B0503020202020204" pitchFamily="34" charset="0"/>
              </a:rPr>
              <a:t> and </a:t>
            </a:r>
            <a:r>
              <a:rPr lang="it-IT" err="1">
                <a:latin typeface="Avenir Next" panose="020B0503020202020204" pitchFamily="34" charset="0"/>
              </a:rPr>
              <a:t>tractable</a:t>
            </a:r>
            <a:r>
              <a:rPr lang="it-IT">
                <a:latin typeface="Avenir Next" panose="020B0503020202020204" pitchFamily="34" charset="0"/>
              </a:rPr>
              <a:t> ways?</a:t>
            </a:r>
          </a:p>
        </p:txBody>
      </p:sp>
      <p:sp>
        <p:nvSpPr>
          <p:cNvPr id="4" name="TextBox 3">
            <a:extLst>
              <a:ext uri="{FF2B5EF4-FFF2-40B4-BE49-F238E27FC236}">
                <a16:creationId xmlns:a16="http://schemas.microsoft.com/office/drawing/2014/main" id="{6A18FEF9-D6BF-48B1-96F2-58E6376E54DC}"/>
              </a:ext>
            </a:extLst>
          </p:cNvPr>
          <p:cNvSpPr txBox="1"/>
          <p:nvPr/>
        </p:nvSpPr>
        <p:spPr>
          <a:xfrm>
            <a:off x="7281871" y="1963442"/>
            <a:ext cx="2036135" cy="369332"/>
          </a:xfrm>
          <a:prstGeom prst="rect">
            <a:avLst/>
          </a:prstGeom>
          <a:noFill/>
        </p:spPr>
        <p:txBody>
          <a:bodyPr wrap="square" rtlCol="0">
            <a:spAutoFit/>
          </a:bodyPr>
          <a:lstStyle/>
          <a:p>
            <a:r>
              <a:rPr lang="it-IT"/>
              <a:t>{</a:t>
            </a:r>
            <a:r>
              <a:rPr lang="it-IT">
                <a:solidFill>
                  <a:srgbClr val="FF0000"/>
                </a:solidFill>
              </a:rPr>
              <a:t>Red</a:t>
            </a:r>
            <a:r>
              <a:rPr lang="it-IT"/>
              <a:t>, </a:t>
            </a:r>
            <a:r>
              <a:rPr lang="it-IT">
                <a:solidFill>
                  <a:srgbClr val="0070C0"/>
                </a:solidFill>
              </a:rPr>
              <a:t>Blue</a:t>
            </a:r>
            <a:r>
              <a:rPr lang="it-IT"/>
              <a:t>, </a:t>
            </a:r>
            <a:r>
              <a:rPr lang="it-IT">
                <a:solidFill>
                  <a:srgbClr val="00B050"/>
                </a:solidFill>
              </a:rPr>
              <a:t>Green</a:t>
            </a:r>
            <a:r>
              <a:rPr lang="it-IT"/>
              <a:t>}</a:t>
            </a:r>
          </a:p>
        </p:txBody>
      </p:sp>
      <p:cxnSp>
        <p:nvCxnSpPr>
          <p:cNvPr id="6" name="Straight Arrow Connector 5">
            <a:extLst>
              <a:ext uri="{FF2B5EF4-FFF2-40B4-BE49-F238E27FC236}">
                <a16:creationId xmlns:a16="http://schemas.microsoft.com/office/drawing/2014/main" id="{EDAF7102-1A1F-434F-98BF-3B60FAB2BBAD}"/>
              </a:ext>
            </a:extLst>
          </p:cNvPr>
          <p:cNvCxnSpPr>
            <a:cxnSpLocks/>
            <a:stCxn id="4" idx="2"/>
          </p:cNvCxnSpPr>
          <p:nvPr/>
        </p:nvCxnSpPr>
        <p:spPr>
          <a:xfrm>
            <a:off x="8299939" y="2332774"/>
            <a:ext cx="0" cy="76661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28825823-3366-4CD5-8371-C9DEC6090D9B}"/>
              </a:ext>
            </a:extLst>
          </p:cNvPr>
          <p:cNvSpPr txBox="1"/>
          <p:nvPr/>
        </p:nvSpPr>
        <p:spPr>
          <a:xfrm>
            <a:off x="6346206" y="3443085"/>
            <a:ext cx="762703" cy="338554"/>
          </a:xfrm>
          <a:prstGeom prst="rect">
            <a:avLst/>
          </a:prstGeom>
          <a:noFill/>
        </p:spPr>
        <p:txBody>
          <a:bodyPr wrap="square" rtlCol="0">
            <a:spAutoFit/>
          </a:bodyPr>
          <a:lstStyle/>
          <a:p>
            <a:r>
              <a:rPr lang="it-IT" sz="1600">
                <a:solidFill>
                  <a:srgbClr val="FF0000"/>
                </a:solidFill>
              </a:rPr>
              <a:t>Red</a:t>
            </a:r>
            <a:r>
              <a:rPr lang="it-IT" sz="1600"/>
              <a:t> = </a:t>
            </a:r>
          </a:p>
        </p:txBody>
      </p:sp>
      <p:sp>
        <p:nvSpPr>
          <p:cNvPr id="9" name="TextBox 8">
            <a:extLst>
              <a:ext uri="{FF2B5EF4-FFF2-40B4-BE49-F238E27FC236}">
                <a16:creationId xmlns:a16="http://schemas.microsoft.com/office/drawing/2014/main" id="{37C02827-49C4-46E3-B2F8-AA65E3E1A607}"/>
              </a:ext>
            </a:extLst>
          </p:cNvPr>
          <p:cNvSpPr txBox="1"/>
          <p:nvPr/>
        </p:nvSpPr>
        <p:spPr>
          <a:xfrm>
            <a:off x="7568065" y="3436143"/>
            <a:ext cx="823143" cy="338554"/>
          </a:xfrm>
          <a:prstGeom prst="rect">
            <a:avLst/>
          </a:prstGeom>
          <a:noFill/>
        </p:spPr>
        <p:txBody>
          <a:bodyPr wrap="square" rtlCol="0">
            <a:spAutoFit/>
          </a:bodyPr>
          <a:lstStyle/>
          <a:p>
            <a:r>
              <a:rPr lang="it-IT" sz="1600">
                <a:solidFill>
                  <a:srgbClr val="0070C0"/>
                </a:solidFill>
              </a:rPr>
              <a:t>Blue</a:t>
            </a:r>
            <a:r>
              <a:rPr lang="it-IT" sz="1600"/>
              <a:t> = </a:t>
            </a:r>
          </a:p>
        </p:txBody>
      </p:sp>
      <p:sp>
        <p:nvSpPr>
          <p:cNvPr id="10" name="TextBox 9">
            <a:extLst>
              <a:ext uri="{FF2B5EF4-FFF2-40B4-BE49-F238E27FC236}">
                <a16:creationId xmlns:a16="http://schemas.microsoft.com/office/drawing/2014/main" id="{1FFBFD03-D04C-4BD4-8205-0D718BE4636B}"/>
              </a:ext>
            </a:extLst>
          </p:cNvPr>
          <p:cNvSpPr txBox="1"/>
          <p:nvPr/>
        </p:nvSpPr>
        <p:spPr>
          <a:xfrm>
            <a:off x="8890931" y="3441888"/>
            <a:ext cx="971224" cy="338554"/>
          </a:xfrm>
          <a:prstGeom prst="rect">
            <a:avLst/>
          </a:prstGeom>
          <a:noFill/>
        </p:spPr>
        <p:txBody>
          <a:bodyPr wrap="square" rtlCol="0">
            <a:spAutoFit/>
          </a:bodyPr>
          <a:lstStyle/>
          <a:p>
            <a:r>
              <a:rPr lang="it-IT" sz="1600">
                <a:solidFill>
                  <a:srgbClr val="00B050"/>
                </a:solidFill>
              </a:rPr>
              <a:t>Green</a:t>
            </a:r>
            <a:r>
              <a:rPr lang="it-IT" sz="1600"/>
              <a:t> = </a:t>
            </a:r>
          </a:p>
        </p:txBody>
      </p:sp>
      <p:grpSp>
        <p:nvGrpSpPr>
          <p:cNvPr id="21" name="Group 20">
            <a:extLst>
              <a:ext uri="{FF2B5EF4-FFF2-40B4-BE49-F238E27FC236}">
                <a16:creationId xmlns:a16="http://schemas.microsoft.com/office/drawing/2014/main" id="{E38B49BA-3BD3-4E5B-953E-B915DFFBDAE2}"/>
              </a:ext>
            </a:extLst>
          </p:cNvPr>
          <p:cNvGrpSpPr/>
          <p:nvPr/>
        </p:nvGrpSpPr>
        <p:grpSpPr>
          <a:xfrm>
            <a:off x="7059053" y="3156103"/>
            <a:ext cx="454320" cy="1010160"/>
            <a:chOff x="7749126" y="2730801"/>
            <a:chExt cx="454320" cy="101016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8C3BC1D4-E1A4-46DA-B341-E3AA67169A0B}"/>
                    </a:ext>
                  </a:extLst>
                </p14:cNvPr>
                <p14:cNvContentPartPr/>
                <p14:nvPr/>
              </p14:nvContentPartPr>
              <p14:xfrm>
                <a:off x="7749126" y="2784441"/>
                <a:ext cx="141120" cy="956520"/>
              </p14:xfrm>
            </p:contentPart>
          </mc:Choice>
          <mc:Fallback xmlns="">
            <p:pic>
              <p:nvPicPr>
                <p:cNvPr id="16" name="Ink 15">
                  <a:extLst>
                    <a:ext uri="{FF2B5EF4-FFF2-40B4-BE49-F238E27FC236}">
                      <a16:creationId xmlns:a16="http://schemas.microsoft.com/office/drawing/2014/main" id="{8C3BC1D4-E1A4-46DA-B341-E3AA67169A0B}"/>
                    </a:ext>
                  </a:extLst>
                </p:cNvPr>
                <p:cNvPicPr/>
                <p:nvPr/>
              </p:nvPicPr>
              <p:blipFill>
                <a:blip r:embed="rId3"/>
                <a:stretch>
                  <a:fillRect/>
                </a:stretch>
              </p:blipFill>
              <p:spPr>
                <a:xfrm>
                  <a:off x="7740126" y="2775444"/>
                  <a:ext cx="158760" cy="9741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CB2FFFBB-003D-4F8B-AB6C-2540D4C94E22}"/>
                    </a:ext>
                  </a:extLst>
                </p14:cNvPr>
                <p14:cNvContentPartPr/>
                <p14:nvPr/>
              </p14:nvContentPartPr>
              <p14:xfrm>
                <a:off x="8021286" y="2816841"/>
                <a:ext cx="13680" cy="149760"/>
              </p14:xfrm>
            </p:contentPart>
          </mc:Choice>
          <mc:Fallback xmlns="">
            <p:pic>
              <p:nvPicPr>
                <p:cNvPr id="17" name="Ink 16">
                  <a:extLst>
                    <a:ext uri="{FF2B5EF4-FFF2-40B4-BE49-F238E27FC236}">
                      <a16:creationId xmlns:a16="http://schemas.microsoft.com/office/drawing/2014/main" id="{CB2FFFBB-003D-4F8B-AB6C-2540D4C94E22}"/>
                    </a:ext>
                  </a:extLst>
                </p:cNvPr>
                <p:cNvPicPr/>
                <p:nvPr/>
              </p:nvPicPr>
              <p:blipFill>
                <a:blip r:embed="rId5"/>
                <a:stretch>
                  <a:fillRect/>
                </a:stretch>
              </p:blipFill>
              <p:spPr>
                <a:xfrm>
                  <a:off x="8012286" y="2807841"/>
                  <a:ext cx="31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49E41885-C75E-4558-AA9F-E2DC51039E1F}"/>
                    </a:ext>
                  </a:extLst>
                </p14:cNvPr>
                <p14:cNvContentPartPr/>
                <p14:nvPr/>
              </p14:nvContentPartPr>
              <p14:xfrm>
                <a:off x="7933086" y="3094401"/>
                <a:ext cx="141840" cy="189000"/>
              </p14:xfrm>
            </p:contentPart>
          </mc:Choice>
          <mc:Fallback xmlns="">
            <p:pic>
              <p:nvPicPr>
                <p:cNvPr id="18" name="Ink 17">
                  <a:extLst>
                    <a:ext uri="{FF2B5EF4-FFF2-40B4-BE49-F238E27FC236}">
                      <a16:creationId xmlns:a16="http://schemas.microsoft.com/office/drawing/2014/main" id="{49E41885-C75E-4558-AA9F-E2DC51039E1F}"/>
                    </a:ext>
                  </a:extLst>
                </p:cNvPr>
                <p:cNvPicPr/>
                <p:nvPr/>
              </p:nvPicPr>
              <p:blipFill>
                <a:blip r:embed="rId7"/>
                <a:stretch>
                  <a:fillRect/>
                </a:stretch>
              </p:blipFill>
              <p:spPr>
                <a:xfrm>
                  <a:off x="7924086" y="3085401"/>
                  <a:ext cx="159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9F59F1FE-1F5E-446D-8B10-05671972BBC9}"/>
                    </a:ext>
                  </a:extLst>
                </p14:cNvPr>
                <p14:cNvContentPartPr/>
                <p14:nvPr/>
              </p14:nvContentPartPr>
              <p14:xfrm>
                <a:off x="7894926" y="3514881"/>
                <a:ext cx="128160" cy="151920"/>
              </p14:xfrm>
            </p:contentPart>
          </mc:Choice>
          <mc:Fallback xmlns="">
            <p:pic>
              <p:nvPicPr>
                <p:cNvPr id="19" name="Ink 18">
                  <a:extLst>
                    <a:ext uri="{FF2B5EF4-FFF2-40B4-BE49-F238E27FC236}">
                      <a16:creationId xmlns:a16="http://schemas.microsoft.com/office/drawing/2014/main" id="{9F59F1FE-1F5E-446D-8B10-05671972BBC9}"/>
                    </a:ext>
                  </a:extLst>
                </p:cNvPr>
                <p:cNvPicPr/>
                <p:nvPr/>
              </p:nvPicPr>
              <p:blipFill>
                <a:blip r:embed="rId9"/>
                <a:stretch>
                  <a:fillRect/>
                </a:stretch>
              </p:blipFill>
              <p:spPr>
                <a:xfrm>
                  <a:off x="7885926" y="3505902"/>
                  <a:ext cx="145800" cy="16951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E93B96A6-C759-4BBB-BC90-95FAF9AA8C78}"/>
                    </a:ext>
                  </a:extLst>
                </p14:cNvPr>
                <p14:cNvContentPartPr/>
                <p14:nvPr/>
              </p14:nvContentPartPr>
              <p14:xfrm>
                <a:off x="8127846" y="2730801"/>
                <a:ext cx="75600" cy="979560"/>
              </p14:xfrm>
            </p:contentPart>
          </mc:Choice>
          <mc:Fallback xmlns="">
            <p:pic>
              <p:nvPicPr>
                <p:cNvPr id="20" name="Ink 19">
                  <a:extLst>
                    <a:ext uri="{FF2B5EF4-FFF2-40B4-BE49-F238E27FC236}">
                      <a16:creationId xmlns:a16="http://schemas.microsoft.com/office/drawing/2014/main" id="{E93B96A6-C759-4BBB-BC90-95FAF9AA8C78}"/>
                    </a:ext>
                  </a:extLst>
                </p:cNvPr>
                <p:cNvPicPr/>
                <p:nvPr/>
              </p:nvPicPr>
              <p:blipFill>
                <a:blip r:embed="rId11"/>
                <a:stretch>
                  <a:fillRect/>
                </a:stretch>
              </p:blipFill>
              <p:spPr>
                <a:xfrm>
                  <a:off x="8118846" y="2721801"/>
                  <a:ext cx="93240" cy="997200"/>
                </a:xfrm>
                <a:prstGeom prst="rect">
                  <a:avLst/>
                </a:prstGeom>
              </p:spPr>
            </p:pic>
          </mc:Fallback>
        </mc:AlternateContent>
      </p:grpSp>
      <p:grpSp>
        <p:nvGrpSpPr>
          <p:cNvPr id="27" name="Group 26">
            <a:extLst>
              <a:ext uri="{FF2B5EF4-FFF2-40B4-BE49-F238E27FC236}">
                <a16:creationId xmlns:a16="http://schemas.microsoft.com/office/drawing/2014/main" id="{43E4C182-D474-4A80-8457-9332B4C369B6}"/>
              </a:ext>
            </a:extLst>
          </p:cNvPr>
          <p:cNvGrpSpPr/>
          <p:nvPr/>
        </p:nvGrpSpPr>
        <p:grpSpPr>
          <a:xfrm>
            <a:off x="8338853" y="3153223"/>
            <a:ext cx="506880" cy="926640"/>
            <a:chOff x="9028926" y="2727921"/>
            <a:chExt cx="506880" cy="926640"/>
          </a:xfrm>
        </p:grpSpPr>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E413ECA8-CD29-4825-B456-D413DD77437B}"/>
                    </a:ext>
                  </a:extLst>
                </p14:cNvPr>
                <p14:cNvContentPartPr/>
                <p14:nvPr/>
              </p14:nvContentPartPr>
              <p14:xfrm>
                <a:off x="9028926" y="2760321"/>
                <a:ext cx="141840" cy="894240"/>
              </p14:xfrm>
            </p:contentPart>
          </mc:Choice>
          <mc:Fallback xmlns="">
            <p:pic>
              <p:nvPicPr>
                <p:cNvPr id="22" name="Ink 21">
                  <a:extLst>
                    <a:ext uri="{FF2B5EF4-FFF2-40B4-BE49-F238E27FC236}">
                      <a16:creationId xmlns:a16="http://schemas.microsoft.com/office/drawing/2014/main" id="{E413ECA8-CD29-4825-B456-D413DD77437B}"/>
                    </a:ext>
                  </a:extLst>
                </p:cNvPr>
                <p:cNvPicPr/>
                <p:nvPr/>
              </p:nvPicPr>
              <p:blipFill>
                <a:blip r:embed="rId13"/>
                <a:stretch>
                  <a:fillRect/>
                </a:stretch>
              </p:blipFill>
              <p:spPr>
                <a:xfrm>
                  <a:off x="9019926" y="2751321"/>
                  <a:ext cx="15948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2D2BD4C0-7916-4C8F-8C04-F5693E0F4104}"/>
                    </a:ext>
                  </a:extLst>
                </p14:cNvPr>
                <p14:cNvContentPartPr/>
                <p14:nvPr/>
              </p14:nvContentPartPr>
              <p14:xfrm>
                <a:off x="9237726" y="2833041"/>
                <a:ext cx="120960" cy="119160"/>
              </p14:xfrm>
            </p:contentPart>
          </mc:Choice>
          <mc:Fallback xmlns="">
            <p:pic>
              <p:nvPicPr>
                <p:cNvPr id="23" name="Ink 22">
                  <a:extLst>
                    <a:ext uri="{FF2B5EF4-FFF2-40B4-BE49-F238E27FC236}">
                      <a16:creationId xmlns:a16="http://schemas.microsoft.com/office/drawing/2014/main" id="{2D2BD4C0-7916-4C8F-8C04-F5693E0F4104}"/>
                    </a:ext>
                  </a:extLst>
                </p:cNvPr>
                <p:cNvPicPr/>
                <p:nvPr/>
              </p:nvPicPr>
              <p:blipFill>
                <a:blip r:embed="rId15"/>
                <a:stretch>
                  <a:fillRect/>
                </a:stretch>
              </p:blipFill>
              <p:spPr>
                <a:xfrm>
                  <a:off x="9228726" y="2824041"/>
                  <a:ext cx="138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69A6ADD1-78B9-4F3F-AAA1-5B6CACC77C60}"/>
                    </a:ext>
                  </a:extLst>
                </p14:cNvPr>
                <p14:cNvContentPartPr/>
                <p14:nvPr/>
              </p14:nvContentPartPr>
              <p14:xfrm>
                <a:off x="9265446" y="3099441"/>
                <a:ext cx="14400" cy="168840"/>
              </p14:xfrm>
            </p:contentPart>
          </mc:Choice>
          <mc:Fallback xmlns="">
            <p:pic>
              <p:nvPicPr>
                <p:cNvPr id="24" name="Ink 23">
                  <a:extLst>
                    <a:ext uri="{FF2B5EF4-FFF2-40B4-BE49-F238E27FC236}">
                      <a16:creationId xmlns:a16="http://schemas.microsoft.com/office/drawing/2014/main" id="{69A6ADD1-78B9-4F3F-AAA1-5B6CACC77C60}"/>
                    </a:ext>
                  </a:extLst>
                </p:cNvPr>
                <p:cNvPicPr/>
                <p:nvPr/>
              </p:nvPicPr>
              <p:blipFill>
                <a:blip r:embed="rId17"/>
                <a:stretch>
                  <a:fillRect/>
                </a:stretch>
              </p:blipFill>
              <p:spPr>
                <a:xfrm>
                  <a:off x="9256446" y="3090441"/>
                  <a:ext cx="32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A8ECA989-A098-4E8D-87CA-5E7EF874D4A9}"/>
                    </a:ext>
                  </a:extLst>
                </p14:cNvPr>
                <p14:cNvContentPartPr/>
                <p14:nvPr/>
              </p14:nvContentPartPr>
              <p14:xfrm>
                <a:off x="9188046" y="3471681"/>
                <a:ext cx="129960" cy="162720"/>
              </p14:xfrm>
            </p:contentPart>
          </mc:Choice>
          <mc:Fallback xmlns="">
            <p:pic>
              <p:nvPicPr>
                <p:cNvPr id="25" name="Ink 24">
                  <a:extLst>
                    <a:ext uri="{FF2B5EF4-FFF2-40B4-BE49-F238E27FC236}">
                      <a16:creationId xmlns:a16="http://schemas.microsoft.com/office/drawing/2014/main" id="{A8ECA989-A098-4E8D-87CA-5E7EF874D4A9}"/>
                    </a:ext>
                  </a:extLst>
                </p:cNvPr>
                <p:cNvPicPr/>
                <p:nvPr/>
              </p:nvPicPr>
              <p:blipFill>
                <a:blip r:embed="rId19"/>
                <a:stretch>
                  <a:fillRect/>
                </a:stretch>
              </p:blipFill>
              <p:spPr>
                <a:xfrm>
                  <a:off x="9179046" y="3462681"/>
                  <a:ext cx="147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1D4896F6-88F3-4AA4-883A-3FCD8B7DCF4A}"/>
                    </a:ext>
                  </a:extLst>
                </p14:cNvPr>
                <p14:cNvContentPartPr/>
                <p14:nvPr/>
              </p14:nvContentPartPr>
              <p14:xfrm>
                <a:off x="9435006" y="2727921"/>
                <a:ext cx="100800" cy="876960"/>
              </p14:xfrm>
            </p:contentPart>
          </mc:Choice>
          <mc:Fallback xmlns="">
            <p:pic>
              <p:nvPicPr>
                <p:cNvPr id="26" name="Ink 25">
                  <a:extLst>
                    <a:ext uri="{FF2B5EF4-FFF2-40B4-BE49-F238E27FC236}">
                      <a16:creationId xmlns:a16="http://schemas.microsoft.com/office/drawing/2014/main" id="{1D4896F6-88F3-4AA4-883A-3FCD8B7DCF4A}"/>
                    </a:ext>
                  </a:extLst>
                </p:cNvPr>
                <p:cNvPicPr/>
                <p:nvPr/>
              </p:nvPicPr>
              <p:blipFill>
                <a:blip r:embed="rId21"/>
                <a:stretch>
                  <a:fillRect/>
                </a:stretch>
              </p:blipFill>
              <p:spPr>
                <a:xfrm>
                  <a:off x="9426006" y="2718925"/>
                  <a:ext cx="118440" cy="894593"/>
                </a:xfrm>
                <a:prstGeom prst="rect">
                  <a:avLst/>
                </a:prstGeom>
              </p:spPr>
            </p:pic>
          </mc:Fallback>
        </mc:AlternateContent>
      </p:grpSp>
      <p:grpSp>
        <p:nvGrpSpPr>
          <p:cNvPr id="37" name="Group 36">
            <a:extLst>
              <a:ext uri="{FF2B5EF4-FFF2-40B4-BE49-F238E27FC236}">
                <a16:creationId xmlns:a16="http://schemas.microsoft.com/office/drawing/2014/main" id="{5A204544-E8D4-4A46-9054-ACCD24FD187E}"/>
              </a:ext>
            </a:extLst>
          </p:cNvPr>
          <p:cNvGrpSpPr/>
          <p:nvPr/>
        </p:nvGrpSpPr>
        <p:grpSpPr>
          <a:xfrm>
            <a:off x="9763373" y="3169423"/>
            <a:ext cx="525960" cy="959400"/>
            <a:chOff x="10453446" y="2744121"/>
            <a:chExt cx="525960" cy="959400"/>
          </a:xfrm>
        </p:grpSpPr>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E6249CDA-3BA0-43D5-830F-F4ACF27615B5}"/>
                    </a:ext>
                  </a:extLst>
                </p14:cNvPr>
                <p14:cNvContentPartPr/>
                <p14:nvPr/>
              </p14:nvContentPartPr>
              <p14:xfrm>
                <a:off x="10657566" y="2836281"/>
                <a:ext cx="169920" cy="138240"/>
              </p14:xfrm>
            </p:contentPart>
          </mc:Choice>
          <mc:Fallback xmlns="">
            <p:pic>
              <p:nvPicPr>
                <p:cNvPr id="31" name="Ink 30">
                  <a:extLst>
                    <a:ext uri="{FF2B5EF4-FFF2-40B4-BE49-F238E27FC236}">
                      <a16:creationId xmlns:a16="http://schemas.microsoft.com/office/drawing/2014/main" id="{E6249CDA-3BA0-43D5-830F-F4ACF27615B5}"/>
                    </a:ext>
                  </a:extLst>
                </p:cNvPr>
                <p:cNvPicPr/>
                <p:nvPr/>
              </p:nvPicPr>
              <p:blipFill>
                <a:blip r:embed="rId23"/>
                <a:stretch>
                  <a:fillRect/>
                </a:stretch>
              </p:blipFill>
              <p:spPr>
                <a:xfrm>
                  <a:off x="10648547" y="2827258"/>
                  <a:ext cx="187597" cy="1559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03763C41-5C03-481B-BF69-342F1C4BD75B}"/>
                    </a:ext>
                  </a:extLst>
                </p14:cNvPr>
                <p14:cNvContentPartPr/>
                <p14:nvPr/>
              </p14:nvContentPartPr>
              <p14:xfrm>
                <a:off x="10661526" y="3128601"/>
                <a:ext cx="123480" cy="158040"/>
              </p14:xfrm>
            </p:contentPart>
          </mc:Choice>
          <mc:Fallback xmlns="">
            <p:pic>
              <p:nvPicPr>
                <p:cNvPr id="32" name="Ink 31">
                  <a:extLst>
                    <a:ext uri="{FF2B5EF4-FFF2-40B4-BE49-F238E27FC236}">
                      <a16:creationId xmlns:a16="http://schemas.microsoft.com/office/drawing/2014/main" id="{03763C41-5C03-481B-BF69-342F1C4BD75B}"/>
                    </a:ext>
                  </a:extLst>
                </p:cNvPr>
                <p:cNvPicPr/>
                <p:nvPr/>
              </p:nvPicPr>
              <p:blipFill>
                <a:blip r:embed="rId25"/>
                <a:stretch>
                  <a:fillRect/>
                </a:stretch>
              </p:blipFill>
              <p:spPr>
                <a:xfrm>
                  <a:off x="10652526" y="3119621"/>
                  <a:ext cx="141120" cy="17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C1579F78-3857-47A8-B6C4-66E1FB90A7C0}"/>
                    </a:ext>
                  </a:extLst>
                </p14:cNvPr>
                <p14:cNvContentPartPr/>
                <p14:nvPr/>
              </p14:nvContentPartPr>
              <p14:xfrm>
                <a:off x="10660446" y="3390681"/>
                <a:ext cx="10800" cy="191160"/>
              </p14:xfrm>
            </p:contentPart>
          </mc:Choice>
          <mc:Fallback xmlns="">
            <p:pic>
              <p:nvPicPr>
                <p:cNvPr id="33" name="Ink 32">
                  <a:extLst>
                    <a:ext uri="{FF2B5EF4-FFF2-40B4-BE49-F238E27FC236}">
                      <a16:creationId xmlns:a16="http://schemas.microsoft.com/office/drawing/2014/main" id="{C1579F78-3857-47A8-B6C4-66E1FB90A7C0}"/>
                    </a:ext>
                  </a:extLst>
                </p:cNvPr>
                <p:cNvPicPr/>
                <p:nvPr/>
              </p:nvPicPr>
              <p:blipFill>
                <a:blip r:embed="rId27"/>
                <a:stretch>
                  <a:fillRect/>
                </a:stretch>
              </p:blipFill>
              <p:spPr>
                <a:xfrm>
                  <a:off x="10651736" y="3381681"/>
                  <a:ext cx="27871"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8414CFC1-B72B-49F2-9283-28F827C20552}"/>
                    </a:ext>
                  </a:extLst>
                </p14:cNvPr>
                <p14:cNvContentPartPr/>
                <p14:nvPr/>
              </p14:nvContentPartPr>
              <p14:xfrm>
                <a:off x="10908846" y="2767161"/>
                <a:ext cx="70560" cy="936360"/>
              </p14:xfrm>
            </p:contentPart>
          </mc:Choice>
          <mc:Fallback xmlns="">
            <p:pic>
              <p:nvPicPr>
                <p:cNvPr id="34" name="Ink 33">
                  <a:extLst>
                    <a:ext uri="{FF2B5EF4-FFF2-40B4-BE49-F238E27FC236}">
                      <a16:creationId xmlns:a16="http://schemas.microsoft.com/office/drawing/2014/main" id="{8414CFC1-B72B-49F2-9283-28F827C20552}"/>
                    </a:ext>
                  </a:extLst>
                </p:cNvPr>
                <p:cNvPicPr/>
                <p:nvPr/>
              </p:nvPicPr>
              <p:blipFill>
                <a:blip r:embed="rId29"/>
                <a:stretch>
                  <a:fillRect/>
                </a:stretch>
              </p:blipFill>
              <p:spPr>
                <a:xfrm>
                  <a:off x="10899846" y="2758161"/>
                  <a:ext cx="88200" cy="95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1936F82E-0011-4D28-9707-1BF1C6064C43}"/>
                    </a:ext>
                  </a:extLst>
                </p14:cNvPr>
                <p14:cNvContentPartPr/>
                <p14:nvPr/>
              </p14:nvContentPartPr>
              <p14:xfrm>
                <a:off x="10453446" y="2744121"/>
                <a:ext cx="109440" cy="917280"/>
              </p14:xfrm>
            </p:contentPart>
          </mc:Choice>
          <mc:Fallback xmlns="">
            <p:pic>
              <p:nvPicPr>
                <p:cNvPr id="36" name="Ink 35">
                  <a:extLst>
                    <a:ext uri="{FF2B5EF4-FFF2-40B4-BE49-F238E27FC236}">
                      <a16:creationId xmlns:a16="http://schemas.microsoft.com/office/drawing/2014/main" id="{1936F82E-0011-4D28-9707-1BF1C6064C43}"/>
                    </a:ext>
                  </a:extLst>
                </p:cNvPr>
                <p:cNvPicPr/>
                <p:nvPr/>
              </p:nvPicPr>
              <p:blipFill>
                <a:blip r:embed="rId31"/>
                <a:stretch>
                  <a:fillRect/>
                </a:stretch>
              </p:blipFill>
              <p:spPr>
                <a:xfrm>
                  <a:off x="10444446" y="2735125"/>
                  <a:ext cx="127080" cy="934913"/>
                </a:xfrm>
                <a:prstGeom prst="rect">
                  <a:avLst/>
                </a:prstGeom>
              </p:spPr>
            </p:pic>
          </mc:Fallback>
        </mc:AlternateContent>
      </p:grpSp>
      <p:sp>
        <p:nvSpPr>
          <p:cNvPr id="39" name="TextBox 38">
            <a:extLst>
              <a:ext uri="{FF2B5EF4-FFF2-40B4-BE49-F238E27FC236}">
                <a16:creationId xmlns:a16="http://schemas.microsoft.com/office/drawing/2014/main" id="{1F29F1DD-149B-446C-A925-CD834CFAE842}"/>
              </a:ext>
            </a:extLst>
          </p:cNvPr>
          <p:cNvSpPr txBox="1"/>
          <p:nvPr/>
        </p:nvSpPr>
        <p:spPr>
          <a:xfrm>
            <a:off x="8295513" y="2498650"/>
            <a:ext cx="2082905" cy="338554"/>
          </a:xfrm>
          <a:prstGeom prst="rect">
            <a:avLst/>
          </a:prstGeom>
          <a:noFill/>
        </p:spPr>
        <p:txBody>
          <a:bodyPr wrap="square" rtlCol="0">
            <a:spAutoFit/>
          </a:bodyPr>
          <a:lstStyle/>
          <a:p>
            <a:r>
              <a:rPr lang="it-IT" sz="1600">
                <a:solidFill>
                  <a:schemeClr val="tx2"/>
                </a:solidFill>
              </a:rPr>
              <a:t>One-Hot encoding</a:t>
            </a:r>
          </a:p>
        </p:txBody>
      </p:sp>
    </p:spTree>
    <p:extLst>
      <p:ext uri="{BB962C8B-B14F-4D97-AF65-F5344CB8AC3E}">
        <p14:creationId xmlns:p14="http://schemas.microsoft.com/office/powerpoint/2010/main" val="400810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25B1-0D2E-4EA8-8314-B53A84DD842F}"/>
              </a:ext>
            </a:extLst>
          </p:cNvPr>
          <p:cNvSpPr>
            <a:spLocks noGrp="1"/>
          </p:cNvSpPr>
          <p:nvPr>
            <p:ph type="title"/>
          </p:nvPr>
        </p:nvSpPr>
        <p:spPr>
          <a:xfrm>
            <a:off x="1141413" y="235746"/>
            <a:ext cx="9905998" cy="1478570"/>
          </a:xfrm>
        </p:spPr>
        <p:txBody>
          <a:bodyPr/>
          <a:lstStyle/>
          <a:p>
            <a:r>
              <a:rPr lang="it-IT">
                <a:latin typeface="Avenir Next" panose="020B0503020202020204" pitchFamily="34" charset="0"/>
              </a:rPr>
              <a:t>What are word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5683CD-39D7-40CD-8842-C27313BBA1EE}"/>
                  </a:ext>
                </a:extLst>
              </p:cNvPr>
              <p:cNvSpPr>
                <a:spLocks noGrp="1"/>
              </p:cNvSpPr>
              <p:nvPr>
                <p:ph idx="1"/>
              </p:nvPr>
            </p:nvSpPr>
            <p:spPr>
              <a:xfrm>
                <a:off x="1001232" y="1462326"/>
                <a:ext cx="9905999" cy="4534437"/>
              </a:xfrm>
            </p:spPr>
            <p:txBody>
              <a:bodyPr>
                <a:normAutofit fontScale="92500"/>
              </a:bodyPr>
              <a:lstStyle/>
              <a:p>
                <a:pPr marL="0" indent="0">
                  <a:buNone/>
                </a:pPr>
                <a:r>
                  <a:rPr lang="it-IT">
                    <a:latin typeface="Avenir Next" panose="020B0503020202020204" pitchFamily="34" charset="0"/>
                  </a:rPr>
                  <a:t>Word </a:t>
                </a:r>
                <a:r>
                  <a:rPr lang="it-IT" err="1">
                    <a:latin typeface="Avenir Next" panose="020B0503020202020204" pitchFamily="34" charset="0"/>
                  </a:rPr>
                  <a:t>embedding</a:t>
                </a:r>
                <a:r>
                  <a:rPr lang="it-IT">
                    <a:latin typeface="Avenir Next" panose="020B0503020202020204" pitchFamily="34" charset="0"/>
                  </a:rPr>
                  <a:t> </a:t>
                </a:r>
                <a14:m>
                  <m:oMath xmlns:m="http://schemas.openxmlformats.org/officeDocument/2006/math">
                    <m:r>
                      <a:rPr lang="it-IT" i="1" smtClean="0">
                        <a:latin typeface="Cambria Math" panose="02040503050406030204" pitchFamily="18" charset="0"/>
                      </a:rPr>
                      <m:t>⟺</m:t>
                    </m:r>
                  </m:oMath>
                </a14:m>
                <a:r>
                  <a:rPr lang="it-IT">
                    <a:latin typeface="Avenir Next" panose="020B0503020202020204" pitchFamily="34" charset="0"/>
                  </a:rPr>
                  <a:t> </a:t>
                </a:r>
                <a:r>
                  <a:rPr lang="it-IT" err="1">
                    <a:latin typeface="Avenir Next" panose="020B0503020202020204" pitchFamily="34" charset="0"/>
                  </a:rPr>
                  <a:t>Injective</a:t>
                </a:r>
                <a:r>
                  <a:rPr lang="it-IT">
                    <a:latin typeface="Avenir Next" panose="020B0503020202020204" pitchFamily="34" charset="0"/>
                  </a:rPr>
                  <a:t> </a:t>
                </a:r>
                <a:r>
                  <a:rPr lang="it-IT" err="1">
                    <a:latin typeface="Avenir Next" panose="020B0503020202020204" pitchFamily="34" charset="0"/>
                  </a:rPr>
                  <a:t>Morphism</a:t>
                </a:r>
                <a:r>
                  <a:rPr lang="it-IT">
                    <a:latin typeface="Avenir Next" panose="020B0503020202020204" pitchFamily="34" charset="0"/>
                  </a:rPr>
                  <a:t>:  </a:t>
                </a:r>
                <a14:m>
                  <m:oMath xmlns:m="http://schemas.openxmlformats.org/officeDocument/2006/math">
                    <m:r>
                      <a:rPr lang="it-IT" b="0" i="1" smtClean="0">
                        <a:latin typeface="Cambria Math" panose="02040503050406030204" pitchFamily="18" charset="0"/>
                      </a:rPr>
                      <m:t>𝜑</m:t>
                    </m:r>
                    <m:r>
                      <a:rPr lang="it-IT" b="0" i="1" smtClean="0">
                        <a:latin typeface="Cambria Math" panose="02040503050406030204" pitchFamily="18" charset="0"/>
                      </a:rPr>
                      <m:t>: "</m:t>
                    </m:r>
                    <m:r>
                      <a:rPr lang="it-IT" i="1" smtClean="0">
                        <a:latin typeface="Cambria Math" panose="02040503050406030204" pitchFamily="18" charset="0"/>
                      </a:rPr>
                      <m:t>𝑊𝑜𝑟𝑑𝑠</m:t>
                    </m:r>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b="0" i="1" smtClean="0">
                            <a:latin typeface="Cambria Math" panose="02040503050406030204" pitchFamily="18" charset="0"/>
                          </a:rPr>
                          <m:t>(</m:t>
                        </m:r>
                        <m:r>
                          <a:rPr lang="it-IT" i="1" smtClean="0">
                            <a:latin typeface="Cambria Math" panose="02040503050406030204" pitchFamily="18" charset="0"/>
                          </a:rPr>
                          <m:t>ℝ</m:t>
                        </m:r>
                      </m:e>
                      <m:sup>
                        <m:r>
                          <a:rPr lang="it-IT" i="1" smtClean="0">
                            <a:latin typeface="Cambria Math" panose="02040503050406030204" pitchFamily="18" charset="0"/>
                          </a:rPr>
                          <m:t>𝑛</m:t>
                        </m:r>
                      </m:sup>
                    </m:sSup>
                    <m:r>
                      <a:rPr lang="it-IT" b="0" i="1" smtClean="0">
                        <a:latin typeface="Cambria Math" panose="02040503050406030204" pitchFamily="18" charset="0"/>
                      </a:rPr>
                      <m:t>,+)</m:t>
                    </m:r>
                  </m:oMath>
                </a14:m>
                <a:r>
                  <a:rPr lang="it-IT">
                    <a:latin typeface="Avenir Next" panose="020B0503020202020204" pitchFamily="34" charset="0"/>
                  </a:rPr>
                  <a:t> </a:t>
                </a:r>
                <a:r>
                  <a:rPr lang="it-IT" err="1">
                    <a:latin typeface="Avenir Next" panose="020B0503020202020204" pitchFamily="34" charset="0"/>
                  </a:rPr>
                  <a:t>that</a:t>
                </a:r>
                <a:r>
                  <a:rPr lang="it-IT">
                    <a:latin typeface="Avenir Next" panose="020B0503020202020204" pitchFamily="34" charset="0"/>
                  </a:rPr>
                  <a:t> </a:t>
                </a:r>
              </a:p>
              <a:p>
                <a:pPr marL="0" indent="0">
                  <a:buNone/>
                </a:pPr>
                <a:r>
                  <a:rPr lang="it-IT" err="1">
                    <a:latin typeface="Avenir Next" panose="020B0503020202020204" pitchFamily="34" charset="0"/>
                  </a:rPr>
                  <a:t>respects</a:t>
                </a:r>
                <a:r>
                  <a:rPr lang="it-IT">
                    <a:latin typeface="Avenir Next" panose="020B0503020202020204" pitchFamily="34" charset="0"/>
                  </a:rPr>
                  <a:t> </a:t>
                </a:r>
                <a:r>
                  <a:rPr lang="it-IT" i="1" err="1">
                    <a:latin typeface="Avenir Next" panose="020B0503020202020204" pitchFamily="34" charset="0"/>
                  </a:rPr>
                  <a:t>meaning</a:t>
                </a:r>
                <a:r>
                  <a:rPr lang="it-IT" i="1">
                    <a:latin typeface="Avenir Next" panose="020B0503020202020204" pitchFamily="34" charset="0"/>
                  </a:rPr>
                  <a:t>:</a:t>
                </a:r>
                <a:r>
                  <a:rPr lang="it-IT" sz="2800" i="1">
                    <a:latin typeface="Avenir Next" panose="020B0503020202020204" pitchFamily="34" charset="0"/>
                  </a:rPr>
                  <a:t> </a:t>
                </a:r>
                <a14:m>
                  <m:oMath xmlns:m="http://schemas.openxmlformats.org/officeDocument/2006/math">
                    <m:r>
                      <a:rPr lang="it-IT" sz="1800" i="1" smtClean="0">
                        <a:latin typeface="Cambria Math" panose="02040503050406030204" pitchFamily="18" charset="0"/>
                      </a:rPr>
                      <m:t>𝜑</m:t>
                    </m:r>
                    <m:d>
                      <m:dPr>
                        <m:ctrlPr>
                          <a:rPr lang="it-IT" sz="1800" i="1" smtClean="0">
                            <a:latin typeface="Cambria Math" panose="02040503050406030204" pitchFamily="18" charset="0"/>
                          </a:rPr>
                        </m:ctrlPr>
                      </m:dPr>
                      <m:e>
                        <m:r>
                          <a:rPr lang="it-IT" sz="1800" i="1" smtClean="0">
                            <a:latin typeface="Cambria Math" panose="02040503050406030204" pitchFamily="18" charset="0"/>
                          </a:rPr>
                          <m:t>𝑘𝑖𝑛𝑔</m:t>
                        </m:r>
                      </m:e>
                    </m:d>
                    <m:r>
                      <a:rPr lang="it-IT" sz="1800" i="1" smtClean="0">
                        <a:latin typeface="Cambria Math" panose="02040503050406030204" pitchFamily="18" charset="0"/>
                      </a:rPr>
                      <m:t>−</m:t>
                    </m:r>
                    <m:r>
                      <a:rPr lang="it-IT" sz="1800" i="1" smtClean="0">
                        <a:latin typeface="Cambria Math" panose="02040503050406030204" pitchFamily="18" charset="0"/>
                      </a:rPr>
                      <m:t>𝜑</m:t>
                    </m:r>
                    <m:d>
                      <m:dPr>
                        <m:ctrlPr>
                          <a:rPr lang="it-IT" sz="1800" i="1" smtClean="0">
                            <a:latin typeface="Cambria Math" panose="02040503050406030204" pitchFamily="18" charset="0"/>
                          </a:rPr>
                        </m:ctrlPr>
                      </m:dPr>
                      <m:e>
                        <m:r>
                          <a:rPr lang="it-IT" sz="1800" i="1" smtClean="0">
                            <a:latin typeface="Cambria Math" panose="02040503050406030204" pitchFamily="18" charset="0"/>
                          </a:rPr>
                          <m:t>𝑚𝑎𝑛</m:t>
                        </m:r>
                      </m:e>
                    </m:d>
                    <m:r>
                      <a:rPr lang="it-IT" sz="1800" i="1" smtClean="0">
                        <a:latin typeface="Cambria Math" panose="02040503050406030204" pitchFamily="18" charset="0"/>
                      </a:rPr>
                      <m:t>+</m:t>
                    </m:r>
                    <m:r>
                      <a:rPr lang="it-IT" sz="1800" i="1" smtClean="0">
                        <a:latin typeface="Cambria Math" panose="02040503050406030204" pitchFamily="18" charset="0"/>
                      </a:rPr>
                      <m:t>𝜑</m:t>
                    </m:r>
                    <m:d>
                      <m:dPr>
                        <m:ctrlPr>
                          <a:rPr lang="it-IT" sz="1800" i="1" smtClean="0">
                            <a:latin typeface="Cambria Math" panose="02040503050406030204" pitchFamily="18" charset="0"/>
                          </a:rPr>
                        </m:ctrlPr>
                      </m:dPr>
                      <m:e>
                        <m:r>
                          <a:rPr lang="it-IT" sz="1800" i="1" smtClean="0">
                            <a:latin typeface="Cambria Math" panose="02040503050406030204" pitchFamily="18" charset="0"/>
                          </a:rPr>
                          <m:t>𝑤𝑜𝑚𝑎𝑛</m:t>
                        </m:r>
                      </m:e>
                    </m:d>
                    <m:r>
                      <a:rPr lang="it-IT" sz="1800" b="0" i="1" smtClean="0">
                        <a:latin typeface="Cambria Math" panose="02040503050406030204" pitchFamily="18" charset="0"/>
                      </a:rPr>
                      <m:t>=</m:t>
                    </m:r>
                    <m:r>
                      <a:rPr lang="it-IT" sz="1800" i="1">
                        <a:latin typeface="Cambria Math" panose="02040503050406030204" pitchFamily="18" charset="0"/>
                      </a:rPr>
                      <m:t>𝜑</m:t>
                    </m:r>
                    <m:d>
                      <m:dPr>
                        <m:ctrlPr>
                          <a:rPr lang="it-IT" sz="1800" i="1">
                            <a:latin typeface="Cambria Math" panose="02040503050406030204" pitchFamily="18" charset="0"/>
                          </a:rPr>
                        </m:ctrlPr>
                      </m:dPr>
                      <m:e>
                        <m:r>
                          <a:rPr lang="it-IT" sz="1800" i="1">
                            <a:latin typeface="Cambria Math" panose="02040503050406030204" pitchFamily="18" charset="0"/>
                          </a:rPr>
                          <m:t>𝑘𝑖𝑛𝑔</m:t>
                        </m:r>
                        <m:r>
                          <a:rPr lang="it-IT" sz="1800" i="1">
                            <a:latin typeface="Cambria Math" panose="02040503050406030204" pitchFamily="18" charset="0"/>
                          </a:rPr>
                          <m:t>−</m:t>
                        </m:r>
                        <m:r>
                          <a:rPr lang="it-IT" sz="1800" i="1">
                            <a:latin typeface="Cambria Math" panose="02040503050406030204" pitchFamily="18" charset="0"/>
                          </a:rPr>
                          <m:t>𝑚𝑎𝑛</m:t>
                        </m:r>
                        <m:r>
                          <a:rPr lang="it-IT" sz="1800" i="1">
                            <a:latin typeface="Cambria Math" panose="02040503050406030204" pitchFamily="18" charset="0"/>
                          </a:rPr>
                          <m:t>+</m:t>
                        </m:r>
                        <m:r>
                          <a:rPr lang="it-IT" sz="1800" i="1">
                            <a:latin typeface="Cambria Math" panose="02040503050406030204" pitchFamily="18" charset="0"/>
                          </a:rPr>
                          <m:t>𝑤𝑜𝑚𝑎𝑛</m:t>
                        </m:r>
                      </m:e>
                    </m:d>
                    <m:r>
                      <a:rPr lang="it-IT" sz="1800" b="0" i="1" smtClean="0">
                        <a:latin typeface="Cambria Math" panose="02040503050406030204" pitchFamily="18" charset="0"/>
                      </a:rPr>
                      <m:t>=</m:t>
                    </m:r>
                    <m:r>
                      <a:rPr lang="it-IT" sz="1800" b="0" i="1" smtClean="0">
                        <a:latin typeface="Cambria Math" panose="02040503050406030204" pitchFamily="18" charset="0"/>
                      </a:rPr>
                      <m:t>𝜑</m:t>
                    </m:r>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𝑞𝑢𝑒𝑒𝑛</m:t>
                        </m:r>
                      </m:e>
                    </m:d>
                  </m:oMath>
                </a14:m>
                <a:endParaRPr lang="it-IT" sz="1600" b="0" i="1">
                  <a:latin typeface="Avenir Next" panose="020B0503020202020204" pitchFamily="34" charset="0"/>
                </a:endParaRPr>
              </a:p>
              <a:p>
                <a:pPr marL="0" indent="0">
                  <a:buNone/>
                </a:pPr>
                <a:endParaRPr lang="it-IT">
                  <a:latin typeface="Avenir Next" panose="020B0503020202020204" pitchFamily="34" charset="0"/>
                </a:endParaRPr>
              </a:p>
              <a:p>
                <a:pPr marL="0" indent="0">
                  <a:buNone/>
                </a:pPr>
                <a:endParaRPr lang="it-IT">
                  <a:latin typeface="Avenir Next" panose="020B0503020202020204" pitchFamily="34" charset="0"/>
                </a:endParaRPr>
              </a:p>
              <a:p>
                <a:pPr marL="0" indent="0">
                  <a:buNone/>
                </a:pPr>
                <a:endParaRPr lang="it-IT">
                  <a:latin typeface="Avenir Next" panose="020B0503020202020204" pitchFamily="34" charset="0"/>
                </a:endParaRPr>
              </a:p>
              <a:p>
                <a:pPr marL="0" indent="0">
                  <a:buNone/>
                </a:pPr>
                <a:endParaRPr lang="it-IT">
                  <a:latin typeface="Avenir Next" panose="020B0503020202020204" pitchFamily="34" charset="0"/>
                </a:endParaRPr>
              </a:p>
              <a:p>
                <a:pPr marL="0" indent="0">
                  <a:buNone/>
                </a:pPr>
                <a:endParaRPr lang="it-IT">
                  <a:latin typeface="Avenir Next" panose="020B0503020202020204" pitchFamily="34" charset="0"/>
                </a:endParaRPr>
              </a:p>
              <a:p>
                <a:pPr marL="0" indent="0">
                  <a:buNone/>
                </a:pPr>
                <a:r>
                  <a:rPr lang="it-IT" err="1">
                    <a:latin typeface="Avenir Next" panose="020B0503020202020204" pitchFamily="34" charset="0"/>
                  </a:rPr>
                  <a:t>Therefore</a:t>
                </a:r>
                <a:r>
                  <a:rPr lang="it-IT">
                    <a:latin typeface="Avenir Next" panose="020B0503020202020204" pitchFamily="34" charset="0"/>
                  </a:rPr>
                  <a:t>, </a:t>
                </a:r>
                <a:r>
                  <a:rPr lang="it-IT" i="1" err="1">
                    <a:latin typeface="Avenir Next" panose="020B0503020202020204" pitchFamily="34" charset="0"/>
                  </a:rPr>
                  <a:t>meaning</a:t>
                </a:r>
                <a:r>
                  <a:rPr lang="it-IT">
                    <a:latin typeface="Avenir Next" panose="020B0503020202020204" pitchFamily="34" charset="0"/>
                  </a:rPr>
                  <a:t> </a:t>
                </a:r>
                <a14:m>
                  <m:oMath xmlns:m="http://schemas.openxmlformats.org/officeDocument/2006/math">
                    <m:r>
                      <a:rPr lang="it-IT" i="1" smtClean="0">
                        <a:latin typeface="Cambria Math" panose="02040503050406030204" pitchFamily="18" charset="0"/>
                      </a:rPr>
                      <m:t>⟺</m:t>
                    </m:r>
                  </m:oMath>
                </a14:m>
                <a:r>
                  <a:rPr lang="it-IT">
                    <a:latin typeface="Avenir Next" panose="020B0503020202020204" pitchFamily="34" charset="0"/>
                  </a:rPr>
                  <a:t> </a:t>
                </a:r>
                <a:r>
                  <a:rPr lang="it-IT" i="1" err="1">
                    <a:latin typeface="Avenir Next" panose="020B0503020202020204" pitchFamily="34" charset="0"/>
                  </a:rPr>
                  <a:t>context</a:t>
                </a:r>
                <a:r>
                  <a:rPr lang="it-IT" i="1">
                    <a:latin typeface="Avenir Next" panose="020B0503020202020204" pitchFamily="34" charset="0"/>
                  </a:rPr>
                  <a:t> </a:t>
                </a:r>
                <a:r>
                  <a:rPr lang="it-IT">
                    <a:latin typeface="Avenir Next" panose="020B0503020202020204" pitchFamily="34" charset="0"/>
                  </a:rPr>
                  <a:t>!</a:t>
                </a:r>
              </a:p>
              <a:p>
                <a:pPr marL="0" indent="0">
                  <a:buNone/>
                </a:pPr>
                <a:endParaRPr lang="it-IT">
                  <a:latin typeface="Avenir Next" panose="020B0503020202020204" pitchFamily="34" charset="0"/>
                </a:endParaRPr>
              </a:p>
            </p:txBody>
          </p:sp>
        </mc:Choice>
        <mc:Fallback xmlns="">
          <p:sp>
            <p:nvSpPr>
              <p:cNvPr id="3" name="Content Placeholder 2">
                <a:extLst>
                  <a:ext uri="{FF2B5EF4-FFF2-40B4-BE49-F238E27FC236}">
                    <a16:creationId xmlns:a16="http://schemas.microsoft.com/office/drawing/2014/main" id="{665683CD-39D7-40CD-8842-C27313BBA1EE}"/>
                  </a:ext>
                </a:extLst>
              </p:cNvPr>
              <p:cNvSpPr>
                <a:spLocks noGrp="1" noRot="1" noChangeAspect="1" noMove="1" noResize="1" noEditPoints="1" noAdjustHandles="1" noChangeArrowheads="1" noChangeShapeType="1" noTextEdit="1"/>
              </p:cNvSpPr>
              <p:nvPr>
                <p:ph idx="1"/>
              </p:nvPr>
            </p:nvSpPr>
            <p:spPr>
              <a:xfrm>
                <a:off x="1001232" y="1462326"/>
                <a:ext cx="9905999" cy="4534437"/>
              </a:xfrm>
              <a:blipFill>
                <a:blip r:embed="rId2"/>
                <a:stretch>
                  <a:fillRect l="-8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F49E788-EDBB-4B99-ABD0-9B257FA50430}"/>
              </a:ext>
            </a:extLst>
          </p:cNvPr>
          <p:cNvSpPr txBox="1"/>
          <p:nvPr/>
        </p:nvSpPr>
        <p:spPr>
          <a:xfrm>
            <a:off x="1935124" y="3333307"/>
            <a:ext cx="4019107" cy="1477328"/>
          </a:xfrm>
          <a:prstGeom prst="rect">
            <a:avLst/>
          </a:prstGeom>
          <a:noFill/>
        </p:spPr>
        <p:txBody>
          <a:bodyPr wrap="square" rtlCol="0">
            <a:spAutoFit/>
          </a:bodyPr>
          <a:lstStyle/>
          <a:p>
            <a:pPr marL="0" indent="0">
              <a:buNone/>
            </a:pPr>
            <a:r>
              <a:rPr lang="it-IT">
                <a:latin typeface="Avenir Next" panose="020B0503020202020204" pitchFamily="34" charset="0"/>
              </a:rPr>
              <a:t>Similar </a:t>
            </a:r>
            <a:r>
              <a:rPr lang="it-IT" i="1">
                <a:latin typeface="Avenir Next" panose="020B0503020202020204" pitchFamily="34" charset="0"/>
              </a:rPr>
              <a:t>meanings</a:t>
            </a:r>
            <a:r>
              <a:rPr lang="it-IT">
                <a:latin typeface="Avenir Next" panose="020B0503020202020204" pitchFamily="34" charset="0"/>
              </a:rPr>
              <a:t> correspond to similar </a:t>
            </a:r>
            <a:r>
              <a:rPr lang="it-IT" i="1">
                <a:latin typeface="Avenir Next" panose="020B0503020202020204" pitchFamily="34" charset="0"/>
              </a:rPr>
              <a:t>vector representations</a:t>
            </a:r>
            <a:r>
              <a:rPr lang="it-IT">
                <a:latin typeface="Avenir Next" panose="020B0503020202020204" pitchFamily="34" charset="0"/>
              </a:rPr>
              <a:t>,</a:t>
            </a:r>
          </a:p>
          <a:p>
            <a:pPr marL="0" indent="0">
              <a:buNone/>
            </a:pPr>
            <a:r>
              <a:rPr lang="it-IT">
                <a:latin typeface="Avenir Next" panose="020B0503020202020204" pitchFamily="34" charset="0"/>
              </a:rPr>
              <a:t>where </a:t>
            </a:r>
            <a:r>
              <a:rPr lang="it-IT" i="1">
                <a:latin typeface="Avenir Next" panose="020B0503020202020204" pitchFamily="34" charset="0"/>
              </a:rPr>
              <a:t>similar</a:t>
            </a:r>
            <a:r>
              <a:rPr lang="it-IT">
                <a:latin typeface="Avenir Next" panose="020B0503020202020204" pitchFamily="34" charset="0"/>
              </a:rPr>
              <a:t> means that the two words are used in similar contexts</a:t>
            </a:r>
          </a:p>
          <a:p>
            <a:endParaRPr lang="it-IT">
              <a:latin typeface="Avenir Next" panose="020B0503020202020204" pitchFamily="34" charset="0"/>
            </a:endParaRPr>
          </a:p>
        </p:txBody>
      </p:sp>
      <p:pic>
        <p:nvPicPr>
          <p:cNvPr id="5" name="Picture 4" descr="Chart&#10;&#10;Description automatically generated">
            <a:extLst>
              <a:ext uri="{FF2B5EF4-FFF2-40B4-BE49-F238E27FC236}">
                <a16:creationId xmlns:a16="http://schemas.microsoft.com/office/drawing/2014/main" id="{8D762454-7BF3-4A18-A267-DBA856910A58}"/>
              </a:ext>
            </a:extLst>
          </p:cNvPr>
          <p:cNvPicPr>
            <a:picLocks noChangeAspect="1"/>
          </p:cNvPicPr>
          <p:nvPr/>
        </p:nvPicPr>
        <p:blipFill>
          <a:blip r:embed="rId3"/>
          <a:stretch>
            <a:fillRect/>
          </a:stretch>
        </p:blipFill>
        <p:spPr>
          <a:xfrm>
            <a:off x="5980813" y="2787478"/>
            <a:ext cx="3402419" cy="2980347"/>
          </a:xfrm>
          <a:prstGeom prst="rect">
            <a:avLst/>
          </a:prstGeom>
        </p:spPr>
      </p:pic>
    </p:spTree>
    <p:extLst>
      <p:ext uri="{BB962C8B-B14F-4D97-AF65-F5344CB8AC3E}">
        <p14:creationId xmlns:p14="http://schemas.microsoft.com/office/powerpoint/2010/main" val="16223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F4B8-84B9-4865-9391-46383465C647}"/>
              </a:ext>
            </a:extLst>
          </p:cNvPr>
          <p:cNvSpPr>
            <a:spLocks noGrp="1"/>
          </p:cNvSpPr>
          <p:nvPr>
            <p:ph type="title"/>
          </p:nvPr>
        </p:nvSpPr>
        <p:spPr>
          <a:xfrm>
            <a:off x="1141413" y="126450"/>
            <a:ext cx="9905998" cy="1478570"/>
          </a:xfrm>
        </p:spPr>
        <p:txBody>
          <a:bodyPr/>
          <a:lstStyle/>
          <a:p>
            <a:r>
              <a:rPr lang="it-IT">
                <a:latin typeface="Avenir Next"/>
              </a:rPr>
              <a:t>Meaning and context</a:t>
            </a:r>
          </a:p>
        </p:txBody>
      </p:sp>
      <p:sp>
        <p:nvSpPr>
          <p:cNvPr id="3" name="Content Placeholder 2">
            <a:extLst>
              <a:ext uri="{FF2B5EF4-FFF2-40B4-BE49-F238E27FC236}">
                <a16:creationId xmlns:a16="http://schemas.microsoft.com/office/drawing/2014/main" id="{1B11EFBC-42EA-4E94-B0C3-71FB9C12297E}"/>
              </a:ext>
            </a:extLst>
          </p:cNvPr>
          <p:cNvSpPr>
            <a:spLocks noGrp="1"/>
          </p:cNvSpPr>
          <p:nvPr>
            <p:ph idx="1"/>
          </p:nvPr>
        </p:nvSpPr>
        <p:spPr>
          <a:xfrm>
            <a:off x="1141414" y="1223446"/>
            <a:ext cx="9905999" cy="663834"/>
          </a:xfrm>
        </p:spPr>
        <p:txBody>
          <a:bodyPr/>
          <a:lstStyle/>
          <a:p>
            <a:pPr marL="0" indent="0">
              <a:buNone/>
            </a:pPr>
            <a:r>
              <a:rPr lang="it-IT"/>
              <a:t>We define the </a:t>
            </a:r>
            <a:r>
              <a:rPr lang="it-IT" b="1" i="1"/>
              <a:t>context</a:t>
            </a:r>
            <a:r>
              <a:rPr lang="it-IT"/>
              <a:t> of a word by its sorrounding window</a:t>
            </a:r>
          </a:p>
          <a:p>
            <a:pPr marL="0" indent="0">
              <a:buNone/>
            </a:pPr>
            <a:endParaRPr lang="it-IT"/>
          </a:p>
          <a:p>
            <a:pPr marL="0" indent="0">
              <a:buNone/>
            </a:pPr>
            <a:endParaRPr lang="it-IT"/>
          </a:p>
        </p:txBody>
      </p:sp>
      <p:sp>
        <p:nvSpPr>
          <p:cNvPr id="4" name="TextBox 3">
            <a:extLst>
              <a:ext uri="{FF2B5EF4-FFF2-40B4-BE49-F238E27FC236}">
                <a16:creationId xmlns:a16="http://schemas.microsoft.com/office/drawing/2014/main" id="{B9A7EAB3-E62E-42FB-B5C1-3AE9EE0E9D74}"/>
              </a:ext>
            </a:extLst>
          </p:cNvPr>
          <p:cNvSpPr txBox="1"/>
          <p:nvPr/>
        </p:nvSpPr>
        <p:spPr>
          <a:xfrm>
            <a:off x="1125281" y="1932179"/>
            <a:ext cx="9889866" cy="2862322"/>
          </a:xfrm>
          <a:prstGeom prst="rect">
            <a:avLst/>
          </a:prstGeom>
          <a:noFill/>
        </p:spPr>
        <p:txBody>
          <a:bodyPr wrap="square" lIns="91440" tIns="45720" rIns="91440" bIns="45720" rtlCol="0" anchor="t">
            <a:spAutoFit/>
          </a:bodyPr>
          <a:lstStyle/>
          <a:p>
            <a:r>
              <a:rPr lang="it-IT" sz="2000">
                <a:latin typeface="Avenir Next"/>
              </a:rPr>
              <a:t>Consider a window of size 4 and the sentence</a:t>
            </a:r>
          </a:p>
          <a:p>
            <a:r>
              <a:rPr lang="it-IT" sz="2000" i="1">
                <a:latin typeface="Avenir Next"/>
              </a:rPr>
              <a:t>…government debt problems turning into banking crises as…</a:t>
            </a:r>
          </a:p>
          <a:p>
            <a:endParaRPr lang="it-IT" sz="2000" i="1">
              <a:latin typeface="Avenir Next"/>
            </a:endParaRPr>
          </a:p>
          <a:p>
            <a:r>
              <a:rPr lang="it-IT" sz="2000">
                <a:latin typeface="Avenir Next"/>
              </a:rPr>
              <a:t>The meaning of the word:</a:t>
            </a:r>
          </a:p>
          <a:p>
            <a:pPr marL="342900" indent="-342900">
              <a:buFont typeface="Arial" panose="020B0604020202020204" pitchFamily="34" charset="0"/>
              <a:buChar char="•"/>
            </a:pPr>
            <a:r>
              <a:rPr lang="it-IT" sz="2000" i="1">
                <a:latin typeface="Avenir Next"/>
              </a:rPr>
              <a:t>problems </a:t>
            </a:r>
            <a:r>
              <a:rPr lang="it-IT" sz="2000">
                <a:latin typeface="Avenir Next"/>
              </a:rPr>
              <a:t>will be </a:t>
            </a:r>
            <a:r>
              <a:rPr lang="it-IT" sz="2000" i="1">
                <a:latin typeface="Avenir Next"/>
              </a:rPr>
              <a:t>{government, debt, turning, into}</a:t>
            </a:r>
          </a:p>
          <a:p>
            <a:pPr marL="342900" indent="-342900">
              <a:buFont typeface="Arial" panose="020B0604020202020204" pitchFamily="34" charset="0"/>
              <a:buChar char="•"/>
            </a:pPr>
            <a:r>
              <a:rPr lang="it-IT" sz="2000" i="1">
                <a:latin typeface="Avenir Next"/>
              </a:rPr>
              <a:t>banking</a:t>
            </a:r>
            <a:r>
              <a:rPr lang="it-IT" sz="2000">
                <a:latin typeface="Avenir Next"/>
              </a:rPr>
              <a:t>  will be {turning, into, crises, as}</a:t>
            </a:r>
            <a:endParaRPr lang="it-IT" sz="2000" i="1">
              <a:latin typeface="Avenir Next"/>
            </a:endParaRPr>
          </a:p>
          <a:p>
            <a:r>
              <a:rPr lang="it-IT" sz="2000" i="1">
                <a:latin typeface="Avenir Next"/>
              </a:rPr>
              <a:t>                        </a:t>
            </a:r>
            <a:endParaRPr lang="it-IT" sz="2000">
              <a:latin typeface="Avenir Next"/>
            </a:endParaRPr>
          </a:p>
          <a:p>
            <a:endParaRPr lang="it-IT" sz="2000" i="1">
              <a:latin typeface="Avenir Next"/>
            </a:endParaRPr>
          </a:p>
          <a:p>
            <a:endParaRPr lang="it-IT" sz="2000">
              <a:latin typeface="Avenir Next"/>
            </a:endParaRPr>
          </a:p>
        </p:txBody>
      </p:sp>
      <p:sp>
        <p:nvSpPr>
          <p:cNvPr id="5" name="TextBox 4">
            <a:extLst>
              <a:ext uri="{FF2B5EF4-FFF2-40B4-BE49-F238E27FC236}">
                <a16:creationId xmlns:a16="http://schemas.microsoft.com/office/drawing/2014/main" id="{8D7F6483-03C2-4AB0-94C1-5356D53BDE9A}"/>
              </a:ext>
            </a:extLst>
          </p:cNvPr>
          <p:cNvSpPr txBox="1"/>
          <p:nvPr/>
        </p:nvSpPr>
        <p:spPr>
          <a:xfrm>
            <a:off x="1125281" y="4178595"/>
            <a:ext cx="9905998" cy="646331"/>
          </a:xfrm>
          <a:prstGeom prst="rect">
            <a:avLst/>
          </a:prstGeom>
          <a:noFill/>
        </p:spPr>
        <p:txBody>
          <a:bodyPr wrap="square" lIns="91440" tIns="45720" rIns="91440" bIns="45720" rtlCol="0" anchor="t">
            <a:spAutoFit/>
          </a:bodyPr>
          <a:lstStyle/>
          <a:p>
            <a:r>
              <a:rPr lang="it-IT">
                <a:latin typeface="Avenir Next"/>
              </a:rPr>
              <a:t>If our </a:t>
            </a:r>
            <a:r>
              <a:rPr lang="it-IT" i="1">
                <a:latin typeface="Avenir Next"/>
              </a:rPr>
              <a:t>dictionary</a:t>
            </a:r>
            <a:r>
              <a:rPr lang="it-IT">
                <a:latin typeface="Avenir Next"/>
              </a:rPr>
              <a:t> is {government, debt, problems, turning, into, banking, crises, as}:</a:t>
            </a:r>
          </a:p>
          <a:p>
            <a:endParaRPr lang="it-IT">
              <a:latin typeface="Avenir Next"/>
            </a:endParaRPr>
          </a:p>
        </p:txBody>
      </p:sp>
      <p:sp>
        <p:nvSpPr>
          <p:cNvPr id="6" name="TextBox 5">
            <a:extLst>
              <a:ext uri="{FF2B5EF4-FFF2-40B4-BE49-F238E27FC236}">
                <a16:creationId xmlns:a16="http://schemas.microsoft.com/office/drawing/2014/main" id="{7681003C-1FA4-4179-8483-AF30E10E0C63}"/>
              </a:ext>
            </a:extLst>
          </p:cNvPr>
          <p:cNvSpPr txBox="1"/>
          <p:nvPr/>
        </p:nvSpPr>
        <p:spPr>
          <a:xfrm>
            <a:off x="1206475" y="5204181"/>
            <a:ext cx="1052944" cy="369332"/>
          </a:xfrm>
          <a:prstGeom prst="rect">
            <a:avLst/>
          </a:prstGeom>
          <a:noFill/>
        </p:spPr>
        <p:txBody>
          <a:bodyPr wrap="square" lIns="91440" tIns="45720" rIns="91440" bIns="45720" rtlCol="0" anchor="t">
            <a:spAutoFit/>
          </a:bodyPr>
          <a:lstStyle/>
          <a:p>
            <a:r>
              <a:rPr lang="it-IT" i="1">
                <a:latin typeface="Avenir Next"/>
              </a:rPr>
              <a:t>banking</a:t>
            </a:r>
          </a:p>
        </p:txBody>
      </p:sp>
      <p:cxnSp>
        <p:nvCxnSpPr>
          <p:cNvPr id="8" name="Straight Arrow Connector 7">
            <a:extLst>
              <a:ext uri="{FF2B5EF4-FFF2-40B4-BE49-F238E27FC236}">
                <a16:creationId xmlns:a16="http://schemas.microsoft.com/office/drawing/2014/main" id="{A4AEBEEC-D1CA-408E-AE40-853E18CAEF17}"/>
              </a:ext>
            </a:extLst>
          </p:cNvPr>
          <p:cNvCxnSpPr>
            <a:stCxn id="6" idx="3"/>
          </p:cNvCxnSpPr>
          <p:nvPr/>
        </p:nvCxnSpPr>
        <p:spPr>
          <a:xfrm>
            <a:off x="2259419" y="5388847"/>
            <a:ext cx="574158" cy="71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BB9876BA-5599-4EEE-84EC-B88293D2C519}"/>
                  </a:ext>
                </a:extLst>
              </p14:cNvPr>
              <p14:cNvContentPartPr/>
              <p14:nvPr/>
            </p14:nvContentPartPr>
            <p14:xfrm>
              <a:off x="2949966" y="4687401"/>
              <a:ext cx="128880" cy="1667520"/>
            </p14:xfrm>
          </p:contentPart>
        </mc:Choice>
        <mc:Fallback xmlns="">
          <p:pic>
            <p:nvPicPr>
              <p:cNvPr id="23" name="Ink 22">
                <a:extLst>
                  <a:ext uri="{FF2B5EF4-FFF2-40B4-BE49-F238E27FC236}">
                    <a16:creationId xmlns:a16="http://schemas.microsoft.com/office/drawing/2014/main" id="{BB9876BA-5599-4EEE-84EC-B88293D2C519}"/>
                  </a:ext>
                </a:extLst>
              </p:cNvPr>
              <p:cNvPicPr/>
              <p:nvPr/>
            </p:nvPicPr>
            <p:blipFill>
              <a:blip r:embed="rId3"/>
              <a:stretch>
                <a:fillRect/>
              </a:stretch>
            </p:blipFill>
            <p:spPr>
              <a:xfrm>
                <a:off x="2940941" y="4678401"/>
                <a:ext cx="146569" cy="1685160"/>
              </a:xfrm>
              <a:prstGeom prst="rect">
                <a:avLst/>
              </a:prstGeom>
            </p:spPr>
          </p:pic>
        </mc:Fallback>
      </mc:AlternateContent>
      <p:grpSp>
        <p:nvGrpSpPr>
          <p:cNvPr id="27" name="Group 26">
            <a:extLst>
              <a:ext uri="{FF2B5EF4-FFF2-40B4-BE49-F238E27FC236}">
                <a16:creationId xmlns:a16="http://schemas.microsoft.com/office/drawing/2014/main" id="{322CC728-D8A1-469A-A961-CC59C71AAD89}"/>
              </a:ext>
            </a:extLst>
          </p:cNvPr>
          <p:cNvGrpSpPr/>
          <p:nvPr/>
        </p:nvGrpSpPr>
        <p:grpSpPr>
          <a:xfrm>
            <a:off x="3187926" y="4683441"/>
            <a:ext cx="346680" cy="1700280"/>
            <a:chOff x="3187926" y="4683441"/>
            <a:chExt cx="346680" cy="170028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B954AF5-3898-4005-B4E7-B153975CCF57}"/>
                    </a:ext>
                  </a:extLst>
                </p14:cNvPr>
                <p14:cNvContentPartPr/>
                <p14:nvPr/>
              </p14:nvContentPartPr>
              <p14:xfrm>
                <a:off x="3212766" y="4698561"/>
                <a:ext cx="123840" cy="132480"/>
              </p14:xfrm>
            </p:contentPart>
          </mc:Choice>
          <mc:Fallback xmlns="">
            <p:pic>
              <p:nvPicPr>
                <p:cNvPr id="11" name="Ink 10">
                  <a:extLst>
                    <a:ext uri="{FF2B5EF4-FFF2-40B4-BE49-F238E27FC236}">
                      <a16:creationId xmlns:a16="http://schemas.microsoft.com/office/drawing/2014/main" id="{2B954AF5-3898-4005-B4E7-B153975CCF57}"/>
                    </a:ext>
                  </a:extLst>
                </p:cNvPr>
                <p:cNvPicPr/>
                <p:nvPr/>
              </p:nvPicPr>
              <p:blipFill>
                <a:blip r:embed="rId5"/>
                <a:stretch>
                  <a:fillRect/>
                </a:stretch>
              </p:blipFill>
              <p:spPr>
                <a:xfrm>
                  <a:off x="3203766" y="4689561"/>
                  <a:ext cx="141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7EC8B1E-2514-40CB-9E13-02D7557CCA41}"/>
                    </a:ext>
                  </a:extLst>
                </p14:cNvPr>
                <p14:cNvContentPartPr/>
                <p14:nvPr/>
              </p14:nvContentPartPr>
              <p14:xfrm>
                <a:off x="3198006" y="4931481"/>
                <a:ext cx="127440" cy="144720"/>
              </p14:xfrm>
            </p:contentPart>
          </mc:Choice>
          <mc:Fallback xmlns="">
            <p:pic>
              <p:nvPicPr>
                <p:cNvPr id="13" name="Ink 12">
                  <a:extLst>
                    <a:ext uri="{FF2B5EF4-FFF2-40B4-BE49-F238E27FC236}">
                      <a16:creationId xmlns:a16="http://schemas.microsoft.com/office/drawing/2014/main" id="{47EC8B1E-2514-40CB-9E13-02D7557CCA41}"/>
                    </a:ext>
                  </a:extLst>
                </p:cNvPr>
                <p:cNvPicPr/>
                <p:nvPr/>
              </p:nvPicPr>
              <p:blipFill>
                <a:blip r:embed="rId7"/>
                <a:stretch>
                  <a:fillRect/>
                </a:stretch>
              </p:blipFill>
              <p:spPr>
                <a:xfrm>
                  <a:off x="3189031" y="4922481"/>
                  <a:ext cx="14503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33E1B17-3D32-4D45-BA46-EB921B2D6CC6}"/>
                    </a:ext>
                  </a:extLst>
                </p14:cNvPr>
                <p14:cNvContentPartPr/>
                <p14:nvPr/>
              </p14:nvContentPartPr>
              <p14:xfrm>
                <a:off x="3192246" y="5185281"/>
                <a:ext cx="132120" cy="116280"/>
              </p14:xfrm>
            </p:contentPart>
          </mc:Choice>
          <mc:Fallback xmlns="">
            <p:pic>
              <p:nvPicPr>
                <p:cNvPr id="15" name="Ink 14">
                  <a:extLst>
                    <a:ext uri="{FF2B5EF4-FFF2-40B4-BE49-F238E27FC236}">
                      <a16:creationId xmlns:a16="http://schemas.microsoft.com/office/drawing/2014/main" id="{F33E1B17-3D32-4D45-BA46-EB921B2D6CC6}"/>
                    </a:ext>
                  </a:extLst>
                </p:cNvPr>
                <p:cNvPicPr/>
                <p:nvPr/>
              </p:nvPicPr>
              <p:blipFill>
                <a:blip r:embed="rId9"/>
                <a:stretch>
                  <a:fillRect/>
                </a:stretch>
              </p:blipFill>
              <p:spPr>
                <a:xfrm>
                  <a:off x="3183246" y="5176281"/>
                  <a:ext cx="149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26E4391B-F75C-4542-8500-F965CD019596}"/>
                    </a:ext>
                  </a:extLst>
                </p14:cNvPr>
                <p14:cNvContentPartPr/>
                <p14:nvPr/>
              </p14:nvContentPartPr>
              <p14:xfrm>
                <a:off x="3187926" y="5392281"/>
                <a:ext cx="167760" cy="152280"/>
              </p14:xfrm>
            </p:contentPart>
          </mc:Choice>
          <mc:Fallback xmlns="">
            <p:pic>
              <p:nvPicPr>
                <p:cNvPr id="17" name="Ink 16">
                  <a:extLst>
                    <a:ext uri="{FF2B5EF4-FFF2-40B4-BE49-F238E27FC236}">
                      <a16:creationId xmlns:a16="http://schemas.microsoft.com/office/drawing/2014/main" id="{26E4391B-F75C-4542-8500-F965CD019596}"/>
                    </a:ext>
                  </a:extLst>
                </p:cNvPr>
                <p:cNvPicPr/>
                <p:nvPr/>
              </p:nvPicPr>
              <p:blipFill>
                <a:blip r:embed="rId11"/>
                <a:stretch>
                  <a:fillRect/>
                </a:stretch>
              </p:blipFill>
              <p:spPr>
                <a:xfrm>
                  <a:off x="3178907" y="5383281"/>
                  <a:ext cx="185438"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EA82CB8-593A-438C-8DCC-A0B918BFCDEF}"/>
                    </a:ext>
                  </a:extLst>
                </p14:cNvPr>
                <p14:cNvContentPartPr/>
                <p14:nvPr/>
              </p14:nvContentPartPr>
              <p14:xfrm>
                <a:off x="3227526" y="5623401"/>
                <a:ext cx="142560" cy="99720"/>
              </p14:xfrm>
            </p:contentPart>
          </mc:Choice>
          <mc:Fallback xmlns="">
            <p:pic>
              <p:nvPicPr>
                <p:cNvPr id="18" name="Ink 17">
                  <a:extLst>
                    <a:ext uri="{FF2B5EF4-FFF2-40B4-BE49-F238E27FC236}">
                      <a16:creationId xmlns:a16="http://schemas.microsoft.com/office/drawing/2014/main" id="{0EA82CB8-593A-438C-8DCC-A0B918BFCDEF}"/>
                    </a:ext>
                  </a:extLst>
                </p:cNvPr>
                <p:cNvPicPr/>
                <p:nvPr/>
              </p:nvPicPr>
              <p:blipFill>
                <a:blip r:embed="rId13"/>
                <a:stretch>
                  <a:fillRect/>
                </a:stretch>
              </p:blipFill>
              <p:spPr>
                <a:xfrm>
                  <a:off x="3218526" y="5614401"/>
                  <a:ext cx="160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281E1C29-84A6-4D23-9D66-D0263E9506C9}"/>
                    </a:ext>
                  </a:extLst>
                </p14:cNvPr>
                <p14:cNvContentPartPr/>
                <p14:nvPr/>
              </p14:nvContentPartPr>
              <p14:xfrm>
                <a:off x="3249126" y="5806281"/>
                <a:ext cx="10800" cy="150840"/>
              </p14:xfrm>
            </p:contentPart>
          </mc:Choice>
          <mc:Fallback xmlns="">
            <p:pic>
              <p:nvPicPr>
                <p:cNvPr id="19" name="Ink 18">
                  <a:extLst>
                    <a:ext uri="{FF2B5EF4-FFF2-40B4-BE49-F238E27FC236}">
                      <a16:creationId xmlns:a16="http://schemas.microsoft.com/office/drawing/2014/main" id="{281E1C29-84A6-4D23-9D66-D0263E9506C9}"/>
                    </a:ext>
                  </a:extLst>
                </p:cNvPr>
                <p:cNvPicPr/>
                <p:nvPr/>
              </p:nvPicPr>
              <p:blipFill>
                <a:blip r:embed="rId15"/>
                <a:stretch>
                  <a:fillRect/>
                </a:stretch>
              </p:blipFill>
              <p:spPr>
                <a:xfrm>
                  <a:off x="3240126" y="5797281"/>
                  <a:ext cx="28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E3234FB9-A3AA-4E60-9A5B-19BBFEC51667}"/>
                    </a:ext>
                  </a:extLst>
                </p14:cNvPr>
                <p14:cNvContentPartPr/>
                <p14:nvPr/>
              </p14:nvContentPartPr>
              <p14:xfrm>
                <a:off x="3198006" y="6023001"/>
                <a:ext cx="135000" cy="136080"/>
              </p14:xfrm>
            </p:contentPart>
          </mc:Choice>
          <mc:Fallback xmlns="">
            <p:pic>
              <p:nvPicPr>
                <p:cNvPr id="20" name="Ink 19">
                  <a:extLst>
                    <a:ext uri="{FF2B5EF4-FFF2-40B4-BE49-F238E27FC236}">
                      <a16:creationId xmlns:a16="http://schemas.microsoft.com/office/drawing/2014/main" id="{E3234FB9-A3AA-4E60-9A5B-19BBFEC51667}"/>
                    </a:ext>
                  </a:extLst>
                </p:cNvPr>
                <p:cNvPicPr/>
                <p:nvPr/>
              </p:nvPicPr>
              <p:blipFill>
                <a:blip r:embed="rId17"/>
                <a:stretch>
                  <a:fillRect/>
                </a:stretch>
              </p:blipFill>
              <p:spPr>
                <a:xfrm>
                  <a:off x="3189006" y="6014001"/>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6D77C2E0-90ED-4661-91EB-7AEAD9013692}"/>
                    </a:ext>
                  </a:extLst>
                </p14:cNvPr>
                <p14:cNvContentPartPr/>
                <p14:nvPr/>
              </p14:nvContentPartPr>
              <p14:xfrm>
                <a:off x="3187926" y="6242601"/>
                <a:ext cx="118080" cy="141120"/>
              </p14:xfrm>
            </p:contentPart>
          </mc:Choice>
          <mc:Fallback xmlns="">
            <p:pic>
              <p:nvPicPr>
                <p:cNvPr id="21" name="Ink 20">
                  <a:extLst>
                    <a:ext uri="{FF2B5EF4-FFF2-40B4-BE49-F238E27FC236}">
                      <a16:creationId xmlns:a16="http://schemas.microsoft.com/office/drawing/2014/main" id="{6D77C2E0-90ED-4661-91EB-7AEAD9013692}"/>
                    </a:ext>
                  </a:extLst>
                </p:cNvPr>
                <p:cNvPicPr/>
                <p:nvPr/>
              </p:nvPicPr>
              <p:blipFill>
                <a:blip r:embed="rId19"/>
                <a:stretch>
                  <a:fillRect/>
                </a:stretch>
              </p:blipFill>
              <p:spPr>
                <a:xfrm>
                  <a:off x="3178926" y="6233601"/>
                  <a:ext cx="1357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08D89E82-CFFC-4C58-B935-9E356B068932}"/>
                    </a:ext>
                  </a:extLst>
                </p14:cNvPr>
                <p14:cNvContentPartPr/>
                <p14:nvPr/>
              </p14:nvContentPartPr>
              <p14:xfrm>
                <a:off x="3426606" y="4683441"/>
                <a:ext cx="108000" cy="1604160"/>
              </p14:xfrm>
            </p:contentPart>
          </mc:Choice>
          <mc:Fallback xmlns="">
            <p:pic>
              <p:nvPicPr>
                <p:cNvPr id="26" name="Ink 25">
                  <a:extLst>
                    <a:ext uri="{FF2B5EF4-FFF2-40B4-BE49-F238E27FC236}">
                      <a16:creationId xmlns:a16="http://schemas.microsoft.com/office/drawing/2014/main" id="{08D89E82-CFFC-4C58-B935-9E356B068932}"/>
                    </a:ext>
                  </a:extLst>
                </p:cNvPr>
                <p:cNvPicPr/>
                <p:nvPr/>
              </p:nvPicPr>
              <p:blipFill>
                <a:blip r:embed="rId21"/>
                <a:stretch>
                  <a:fillRect/>
                </a:stretch>
              </p:blipFill>
              <p:spPr>
                <a:xfrm>
                  <a:off x="3417576" y="4674443"/>
                  <a:ext cx="125699" cy="16217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7F29206F-0B6F-449D-BC3B-5CA0A41B01B3}"/>
                  </a:ext>
                </a:extLst>
              </p14:cNvPr>
              <p14:cNvContentPartPr/>
              <p14:nvPr/>
            </p14:nvContentPartPr>
            <p14:xfrm>
              <a:off x="5512806" y="4703601"/>
              <a:ext cx="97200" cy="1614960"/>
            </p14:xfrm>
          </p:contentPart>
        </mc:Choice>
        <mc:Fallback xmlns="">
          <p:pic>
            <p:nvPicPr>
              <p:cNvPr id="28" name="Ink 27">
                <a:extLst>
                  <a:ext uri="{FF2B5EF4-FFF2-40B4-BE49-F238E27FC236}">
                    <a16:creationId xmlns:a16="http://schemas.microsoft.com/office/drawing/2014/main" id="{7F29206F-0B6F-449D-BC3B-5CA0A41B01B3}"/>
                  </a:ext>
                </a:extLst>
              </p:cNvPr>
              <p:cNvPicPr/>
              <p:nvPr/>
            </p:nvPicPr>
            <p:blipFill>
              <a:blip r:embed="rId23"/>
              <a:stretch>
                <a:fillRect/>
              </a:stretch>
            </p:blipFill>
            <p:spPr>
              <a:xfrm>
                <a:off x="5503806" y="4694601"/>
                <a:ext cx="114840" cy="1632600"/>
              </a:xfrm>
              <a:prstGeom prst="rect">
                <a:avLst/>
              </a:prstGeom>
            </p:spPr>
          </p:pic>
        </mc:Fallback>
      </mc:AlternateContent>
      <p:grpSp>
        <p:nvGrpSpPr>
          <p:cNvPr id="46" name="Group 45">
            <a:extLst>
              <a:ext uri="{FF2B5EF4-FFF2-40B4-BE49-F238E27FC236}">
                <a16:creationId xmlns:a16="http://schemas.microsoft.com/office/drawing/2014/main" id="{FE22623A-0F0F-4705-8C45-EE7F47218A38}"/>
              </a:ext>
            </a:extLst>
          </p:cNvPr>
          <p:cNvGrpSpPr/>
          <p:nvPr/>
        </p:nvGrpSpPr>
        <p:grpSpPr>
          <a:xfrm>
            <a:off x="5683806" y="4673721"/>
            <a:ext cx="196920" cy="1627560"/>
            <a:chOff x="5683806" y="4673721"/>
            <a:chExt cx="196920" cy="1627560"/>
          </a:xfrm>
        </p:grpSpPr>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9981FF84-D1AF-4383-A0AB-DE4D2AC919B6}"/>
                    </a:ext>
                  </a:extLst>
                </p14:cNvPr>
                <p14:cNvContentPartPr/>
                <p14:nvPr/>
              </p14:nvContentPartPr>
              <p14:xfrm>
                <a:off x="5683806" y="4673721"/>
                <a:ext cx="129240" cy="128160"/>
              </p14:xfrm>
            </p:contentPart>
          </mc:Choice>
          <mc:Fallback xmlns="">
            <p:pic>
              <p:nvPicPr>
                <p:cNvPr id="35" name="Ink 34">
                  <a:extLst>
                    <a:ext uri="{FF2B5EF4-FFF2-40B4-BE49-F238E27FC236}">
                      <a16:creationId xmlns:a16="http://schemas.microsoft.com/office/drawing/2014/main" id="{9981FF84-D1AF-4383-A0AB-DE4D2AC919B6}"/>
                    </a:ext>
                  </a:extLst>
                </p:cNvPr>
                <p:cNvPicPr/>
                <p:nvPr/>
              </p:nvPicPr>
              <p:blipFill>
                <a:blip r:embed="rId25"/>
                <a:stretch>
                  <a:fillRect/>
                </a:stretch>
              </p:blipFill>
              <p:spPr>
                <a:xfrm>
                  <a:off x="5674806" y="4664721"/>
                  <a:ext cx="146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9D57A32B-A10D-4A6F-963D-1AE8566C39FA}"/>
                    </a:ext>
                  </a:extLst>
                </p14:cNvPr>
                <p14:cNvContentPartPr/>
                <p14:nvPr/>
              </p14:nvContentPartPr>
              <p14:xfrm>
                <a:off x="5709726" y="4912401"/>
                <a:ext cx="119520" cy="133200"/>
              </p14:xfrm>
            </p:contentPart>
          </mc:Choice>
          <mc:Fallback xmlns="">
            <p:pic>
              <p:nvPicPr>
                <p:cNvPr id="36" name="Ink 35">
                  <a:extLst>
                    <a:ext uri="{FF2B5EF4-FFF2-40B4-BE49-F238E27FC236}">
                      <a16:creationId xmlns:a16="http://schemas.microsoft.com/office/drawing/2014/main" id="{9D57A32B-A10D-4A6F-963D-1AE8566C39FA}"/>
                    </a:ext>
                  </a:extLst>
                </p:cNvPr>
                <p:cNvPicPr/>
                <p:nvPr/>
              </p:nvPicPr>
              <p:blipFill>
                <a:blip r:embed="rId27"/>
                <a:stretch>
                  <a:fillRect/>
                </a:stretch>
              </p:blipFill>
              <p:spPr>
                <a:xfrm>
                  <a:off x="5700753" y="4903401"/>
                  <a:ext cx="137107"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1E78029-8D9F-4FCF-A038-CB7E2A823B63}"/>
                    </a:ext>
                  </a:extLst>
                </p14:cNvPr>
                <p14:cNvContentPartPr/>
                <p14:nvPr/>
              </p14:nvContentPartPr>
              <p14:xfrm>
                <a:off x="5735646" y="5146401"/>
                <a:ext cx="145080" cy="127800"/>
              </p14:xfrm>
            </p:contentPart>
          </mc:Choice>
          <mc:Fallback xmlns="">
            <p:pic>
              <p:nvPicPr>
                <p:cNvPr id="37" name="Ink 36">
                  <a:extLst>
                    <a:ext uri="{FF2B5EF4-FFF2-40B4-BE49-F238E27FC236}">
                      <a16:creationId xmlns:a16="http://schemas.microsoft.com/office/drawing/2014/main" id="{61E78029-8D9F-4FCF-A038-CB7E2A823B63}"/>
                    </a:ext>
                  </a:extLst>
                </p:cNvPr>
                <p:cNvPicPr/>
                <p:nvPr/>
              </p:nvPicPr>
              <p:blipFill>
                <a:blip r:embed="rId29"/>
                <a:stretch>
                  <a:fillRect/>
                </a:stretch>
              </p:blipFill>
              <p:spPr>
                <a:xfrm>
                  <a:off x="5726646" y="5137401"/>
                  <a:ext cx="162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7DFF1613-367F-4236-A364-90A76B7FFD52}"/>
                    </a:ext>
                  </a:extLst>
                </p14:cNvPr>
                <p14:cNvContentPartPr/>
                <p14:nvPr/>
              </p14:nvContentPartPr>
              <p14:xfrm>
                <a:off x="5782446" y="5355201"/>
                <a:ext cx="26280" cy="104040"/>
              </p14:xfrm>
            </p:contentPart>
          </mc:Choice>
          <mc:Fallback xmlns="">
            <p:pic>
              <p:nvPicPr>
                <p:cNvPr id="40" name="Ink 39">
                  <a:extLst>
                    <a:ext uri="{FF2B5EF4-FFF2-40B4-BE49-F238E27FC236}">
                      <a16:creationId xmlns:a16="http://schemas.microsoft.com/office/drawing/2014/main" id="{7DFF1613-367F-4236-A364-90A76B7FFD52}"/>
                    </a:ext>
                  </a:extLst>
                </p:cNvPr>
                <p:cNvPicPr/>
                <p:nvPr/>
              </p:nvPicPr>
              <p:blipFill>
                <a:blip r:embed="rId31"/>
                <a:stretch>
                  <a:fillRect/>
                </a:stretch>
              </p:blipFill>
              <p:spPr>
                <a:xfrm>
                  <a:off x="5773321" y="5346201"/>
                  <a:ext cx="44165"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FE2AA454-E4A5-4227-9282-E7E336058F73}"/>
                    </a:ext>
                  </a:extLst>
                </p14:cNvPr>
                <p14:cNvContentPartPr/>
                <p14:nvPr/>
              </p14:nvContentPartPr>
              <p14:xfrm>
                <a:off x="5781006" y="5588481"/>
                <a:ext cx="8280" cy="105120"/>
              </p14:xfrm>
            </p:contentPart>
          </mc:Choice>
          <mc:Fallback xmlns="">
            <p:pic>
              <p:nvPicPr>
                <p:cNvPr id="41" name="Ink 40">
                  <a:extLst>
                    <a:ext uri="{FF2B5EF4-FFF2-40B4-BE49-F238E27FC236}">
                      <a16:creationId xmlns:a16="http://schemas.microsoft.com/office/drawing/2014/main" id="{FE2AA454-E4A5-4227-9282-E7E336058F73}"/>
                    </a:ext>
                  </a:extLst>
                </p:cNvPr>
                <p:cNvPicPr/>
                <p:nvPr/>
              </p:nvPicPr>
              <p:blipFill>
                <a:blip r:embed="rId33"/>
                <a:stretch>
                  <a:fillRect/>
                </a:stretch>
              </p:blipFill>
              <p:spPr>
                <a:xfrm>
                  <a:off x="5772006" y="5579481"/>
                  <a:ext cx="25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8FC30F82-231F-47EA-A2FF-B0DBDB35AE78}"/>
                    </a:ext>
                  </a:extLst>
                </p14:cNvPr>
                <p14:cNvContentPartPr/>
                <p14:nvPr/>
              </p14:nvContentPartPr>
              <p14:xfrm>
                <a:off x="5769126" y="5784321"/>
                <a:ext cx="98280" cy="102600"/>
              </p14:xfrm>
            </p:contentPart>
          </mc:Choice>
          <mc:Fallback xmlns="">
            <p:pic>
              <p:nvPicPr>
                <p:cNvPr id="42" name="Ink 41">
                  <a:extLst>
                    <a:ext uri="{FF2B5EF4-FFF2-40B4-BE49-F238E27FC236}">
                      <a16:creationId xmlns:a16="http://schemas.microsoft.com/office/drawing/2014/main" id="{8FC30F82-231F-47EA-A2FF-B0DBDB35AE78}"/>
                    </a:ext>
                  </a:extLst>
                </p:cNvPr>
                <p:cNvPicPr/>
                <p:nvPr/>
              </p:nvPicPr>
              <p:blipFill>
                <a:blip r:embed="rId35"/>
                <a:stretch>
                  <a:fillRect/>
                </a:stretch>
              </p:blipFill>
              <p:spPr>
                <a:xfrm>
                  <a:off x="5760126" y="5775321"/>
                  <a:ext cx="115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CA50EC11-BEC7-4C95-A188-2BAFE9C003C2}"/>
                    </a:ext>
                  </a:extLst>
                </p14:cNvPr>
                <p14:cNvContentPartPr/>
                <p14:nvPr/>
              </p14:nvContentPartPr>
              <p14:xfrm>
                <a:off x="5802246" y="5989521"/>
                <a:ext cx="12600" cy="95040"/>
              </p14:xfrm>
            </p:contentPart>
          </mc:Choice>
          <mc:Fallback xmlns="">
            <p:pic>
              <p:nvPicPr>
                <p:cNvPr id="43" name="Ink 42">
                  <a:extLst>
                    <a:ext uri="{FF2B5EF4-FFF2-40B4-BE49-F238E27FC236}">
                      <a16:creationId xmlns:a16="http://schemas.microsoft.com/office/drawing/2014/main" id="{CA50EC11-BEC7-4C95-A188-2BAFE9C003C2}"/>
                    </a:ext>
                  </a:extLst>
                </p:cNvPr>
                <p:cNvPicPr/>
                <p:nvPr/>
              </p:nvPicPr>
              <p:blipFill>
                <a:blip r:embed="rId37"/>
                <a:stretch>
                  <a:fillRect/>
                </a:stretch>
              </p:blipFill>
              <p:spPr>
                <a:xfrm>
                  <a:off x="5793246" y="5980521"/>
                  <a:ext cx="30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27BCF8C9-90AD-4013-B5A4-B71484CE8AF4}"/>
                    </a:ext>
                  </a:extLst>
                </p14:cNvPr>
                <p14:cNvContentPartPr/>
                <p14:nvPr/>
              </p14:nvContentPartPr>
              <p14:xfrm>
                <a:off x="5797566" y="6160881"/>
                <a:ext cx="12600" cy="140400"/>
              </p14:xfrm>
            </p:contentPart>
          </mc:Choice>
          <mc:Fallback xmlns="">
            <p:pic>
              <p:nvPicPr>
                <p:cNvPr id="44" name="Ink 43">
                  <a:extLst>
                    <a:ext uri="{FF2B5EF4-FFF2-40B4-BE49-F238E27FC236}">
                      <a16:creationId xmlns:a16="http://schemas.microsoft.com/office/drawing/2014/main" id="{27BCF8C9-90AD-4013-B5A4-B71484CE8AF4}"/>
                    </a:ext>
                  </a:extLst>
                </p:cNvPr>
                <p:cNvPicPr/>
                <p:nvPr/>
              </p:nvPicPr>
              <p:blipFill>
                <a:blip r:embed="rId39"/>
                <a:stretch>
                  <a:fillRect/>
                </a:stretch>
              </p:blipFill>
              <p:spPr>
                <a:xfrm>
                  <a:off x="5788566" y="6151881"/>
                  <a:ext cx="3024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9CE54BEC-38B2-4CB8-984E-9615B6B54F91}"/>
                  </a:ext>
                </a:extLst>
              </p14:cNvPr>
              <p14:cNvContentPartPr/>
              <p14:nvPr/>
            </p14:nvContentPartPr>
            <p14:xfrm>
              <a:off x="5982246" y="4684521"/>
              <a:ext cx="53640" cy="1567800"/>
            </p14:xfrm>
          </p:contentPart>
        </mc:Choice>
        <mc:Fallback xmlns="">
          <p:pic>
            <p:nvPicPr>
              <p:cNvPr id="47" name="Ink 46">
                <a:extLst>
                  <a:ext uri="{FF2B5EF4-FFF2-40B4-BE49-F238E27FC236}">
                    <a16:creationId xmlns:a16="http://schemas.microsoft.com/office/drawing/2014/main" id="{9CE54BEC-38B2-4CB8-984E-9615B6B54F91}"/>
                  </a:ext>
                </a:extLst>
              </p:cNvPr>
              <p:cNvPicPr/>
              <p:nvPr/>
            </p:nvPicPr>
            <p:blipFill>
              <a:blip r:embed="rId41"/>
              <a:stretch>
                <a:fillRect/>
              </a:stretch>
            </p:blipFill>
            <p:spPr>
              <a:xfrm>
                <a:off x="5973246" y="4675523"/>
                <a:ext cx="71280" cy="1585436"/>
              </a:xfrm>
              <a:prstGeom prst="rect">
                <a:avLst/>
              </a:prstGeom>
            </p:spPr>
          </p:pic>
        </mc:Fallback>
      </mc:AlternateContent>
      <p:sp>
        <p:nvSpPr>
          <p:cNvPr id="48" name="TextBox 47">
            <a:extLst>
              <a:ext uri="{FF2B5EF4-FFF2-40B4-BE49-F238E27FC236}">
                <a16:creationId xmlns:a16="http://schemas.microsoft.com/office/drawing/2014/main" id="{548EE4A5-BE87-43B4-8006-BD60FABFB961}"/>
              </a:ext>
            </a:extLst>
          </p:cNvPr>
          <p:cNvSpPr txBox="1"/>
          <p:nvPr/>
        </p:nvSpPr>
        <p:spPr>
          <a:xfrm>
            <a:off x="3824021" y="5201712"/>
            <a:ext cx="977899" cy="369332"/>
          </a:xfrm>
          <a:prstGeom prst="rect">
            <a:avLst/>
          </a:prstGeom>
          <a:noFill/>
        </p:spPr>
        <p:txBody>
          <a:bodyPr wrap="square" lIns="91440" tIns="45720" rIns="91440" bIns="45720" rtlCol="0" anchor="t">
            <a:spAutoFit/>
          </a:bodyPr>
          <a:lstStyle/>
          <a:p>
            <a:r>
              <a:rPr lang="it-IT">
                <a:latin typeface="Avenir Next"/>
              </a:rPr>
              <a:t>context</a:t>
            </a:r>
          </a:p>
        </p:txBody>
      </p:sp>
      <p:cxnSp>
        <p:nvCxnSpPr>
          <p:cNvPr id="49" name="Straight Arrow Connector 48">
            <a:extLst>
              <a:ext uri="{FF2B5EF4-FFF2-40B4-BE49-F238E27FC236}">
                <a16:creationId xmlns:a16="http://schemas.microsoft.com/office/drawing/2014/main" id="{04457C0C-8D6E-4C03-B4A5-4767D42419FA}"/>
              </a:ext>
            </a:extLst>
          </p:cNvPr>
          <p:cNvCxnSpPr>
            <a:stCxn id="48" idx="3"/>
          </p:cNvCxnSpPr>
          <p:nvPr/>
        </p:nvCxnSpPr>
        <p:spPr>
          <a:xfrm>
            <a:off x="4801920" y="5380606"/>
            <a:ext cx="579930" cy="12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6043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66AB-65FE-C24A-87A1-3F504A4F3235}"/>
              </a:ext>
            </a:extLst>
          </p:cNvPr>
          <p:cNvSpPr>
            <a:spLocks noGrp="1"/>
          </p:cNvSpPr>
          <p:nvPr>
            <p:ph type="title"/>
          </p:nvPr>
        </p:nvSpPr>
        <p:spPr>
          <a:xfrm>
            <a:off x="1141413" y="618518"/>
            <a:ext cx="9905998" cy="1012746"/>
          </a:xfrm>
        </p:spPr>
        <p:txBody>
          <a:bodyPr>
            <a:normAutofit/>
          </a:bodyPr>
          <a:lstStyle/>
          <a:p>
            <a:r>
              <a:rPr lang="en-US" sz="2800"/>
              <a:t>Fully-Connected Feed-Forward Neural network</a:t>
            </a:r>
          </a:p>
        </p:txBody>
      </p:sp>
      <p:sp>
        <p:nvSpPr>
          <p:cNvPr id="12" name="Oval 11">
            <a:extLst>
              <a:ext uri="{FF2B5EF4-FFF2-40B4-BE49-F238E27FC236}">
                <a16:creationId xmlns:a16="http://schemas.microsoft.com/office/drawing/2014/main" id="{8668D5C6-B139-DF4C-B628-AE46155377D5}"/>
              </a:ext>
            </a:extLst>
          </p:cNvPr>
          <p:cNvSpPr/>
          <p:nvPr/>
        </p:nvSpPr>
        <p:spPr>
          <a:xfrm>
            <a:off x="335899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0</a:t>
            </a:r>
          </a:p>
        </p:txBody>
      </p:sp>
      <p:sp>
        <p:nvSpPr>
          <p:cNvPr id="16" name="Oval 15">
            <a:extLst>
              <a:ext uri="{FF2B5EF4-FFF2-40B4-BE49-F238E27FC236}">
                <a16:creationId xmlns:a16="http://schemas.microsoft.com/office/drawing/2014/main" id="{F27FE49C-7709-6647-9FA4-ACDE8CA30077}"/>
              </a:ext>
            </a:extLst>
          </p:cNvPr>
          <p:cNvSpPr/>
          <p:nvPr/>
        </p:nvSpPr>
        <p:spPr>
          <a:xfrm>
            <a:off x="335899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1</a:t>
            </a:r>
          </a:p>
        </p:txBody>
      </p:sp>
      <p:sp>
        <p:nvSpPr>
          <p:cNvPr id="17" name="Oval 16">
            <a:extLst>
              <a:ext uri="{FF2B5EF4-FFF2-40B4-BE49-F238E27FC236}">
                <a16:creationId xmlns:a16="http://schemas.microsoft.com/office/drawing/2014/main" id="{9EB0571D-C436-AD46-8E05-55C420C8064C}"/>
              </a:ext>
            </a:extLst>
          </p:cNvPr>
          <p:cNvSpPr/>
          <p:nvPr/>
        </p:nvSpPr>
        <p:spPr>
          <a:xfrm>
            <a:off x="3358991" y="437035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0</a:t>
            </a:r>
          </a:p>
        </p:txBody>
      </p:sp>
      <p:sp>
        <p:nvSpPr>
          <p:cNvPr id="21" name="Oval 20">
            <a:extLst>
              <a:ext uri="{FF2B5EF4-FFF2-40B4-BE49-F238E27FC236}">
                <a16:creationId xmlns:a16="http://schemas.microsoft.com/office/drawing/2014/main" id="{2899ACF3-9CCA-844B-B5DE-E4778CE5997A}"/>
              </a:ext>
            </a:extLst>
          </p:cNvPr>
          <p:cNvSpPr/>
          <p:nvPr/>
        </p:nvSpPr>
        <p:spPr>
          <a:xfrm>
            <a:off x="5156186" y="1601152"/>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1,1</a:t>
            </a:r>
          </a:p>
        </p:txBody>
      </p:sp>
      <p:sp>
        <p:nvSpPr>
          <p:cNvPr id="22" name="Oval 21">
            <a:extLst>
              <a:ext uri="{FF2B5EF4-FFF2-40B4-BE49-F238E27FC236}">
                <a16:creationId xmlns:a16="http://schemas.microsoft.com/office/drawing/2014/main" id="{6C0C1207-F72D-3944-929A-524640BB65C8}"/>
              </a:ext>
            </a:extLst>
          </p:cNvPr>
          <p:cNvSpPr/>
          <p:nvPr/>
        </p:nvSpPr>
        <p:spPr>
          <a:xfrm>
            <a:off x="5156184" y="257901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1,2</a:t>
            </a:r>
            <a:endParaRPr lang="en-US">
              <a:latin typeface="Avenir Next" panose="020B0503020202020204" pitchFamily="34" charset="0"/>
            </a:endParaRPr>
          </a:p>
        </p:txBody>
      </p:sp>
      <p:sp>
        <p:nvSpPr>
          <p:cNvPr id="23" name="Oval 22">
            <a:extLst>
              <a:ext uri="{FF2B5EF4-FFF2-40B4-BE49-F238E27FC236}">
                <a16:creationId xmlns:a16="http://schemas.microsoft.com/office/drawing/2014/main" id="{9FDDEAB3-1927-DE4A-91AD-C82B7C5481D2}"/>
              </a:ext>
            </a:extLst>
          </p:cNvPr>
          <p:cNvSpPr/>
          <p:nvPr/>
        </p:nvSpPr>
        <p:spPr>
          <a:xfrm>
            <a:off x="5156184" y="432784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1,K</a:t>
            </a:r>
            <a:endParaRPr lang="en-US">
              <a:latin typeface="Avenir Next" panose="020B0503020202020204" pitchFamily="34" charset="0"/>
            </a:endParaRPr>
          </a:p>
        </p:txBody>
      </p:sp>
      <p:sp>
        <p:nvSpPr>
          <p:cNvPr id="24" name="Oval 23">
            <a:extLst>
              <a:ext uri="{FF2B5EF4-FFF2-40B4-BE49-F238E27FC236}">
                <a16:creationId xmlns:a16="http://schemas.microsoft.com/office/drawing/2014/main" id="{778FF5BB-7DA5-EC40-97C8-848DB2CD92A0}"/>
              </a:ext>
            </a:extLst>
          </p:cNvPr>
          <p:cNvSpPr/>
          <p:nvPr/>
        </p:nvSpPr>
        <p:spPr>
          <a:xfrm>
            <a:off x="674776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p,1</a:t>
            </a:r>
            <a:endParaRPr lang="en-US">
              <a:latin typeface="Avenir Next" panose="020B0503020202020204" pitchFamily="34" charset="0"/>
            </a:endParaRPr>
          </a:p>
        </p:txBody>
      </p:sp>
      <p:sp>
        <p:nvSpPr>
          <p:cNvPr id="25" name="Oval 24">
            <a:extLst>
              <a:ext uri="{FF2B5EF4-FFF2-40B4-BE49-F238E27FC236}">
                <a16:creationId xmlns:a16="http://schemas.microsoft.com/office/drawing/2014/main" id="{2DC04793-C57D-7440-B9D5-2BAE0A2EBCC2}"/>
              </a:ext>
            </a:extLst>
          </p:cNvPr>
          <p:cNvSpPr/>
          <p:nvPr/>
        </p:nvSpPr>
        <p:spPr>
          <a:xfrm>
            <a:off x="674776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p,2</a:t>
            </a:r>
            <a:endParaRPr lang="en-US">
              <a:latin typeface="Avenir Next" panose="020B0503020202020204" pitchFamily="34" charset="0"/>
            </a:endParaRPr>
          </a:p>
        </p:txBody>
      </p:sp>
      <p:sp>
        <p:nvSpPr>
          <p:cNvPr id="26" name="Oval 25">
            <a:extLst>
              <a:ext uri="{FF2B5EF4-FFF2-40B4-BE49-F238E27FC236}">
                <a16:creationId xmlns:a16="http://schemas.microsoft.com/office/drawing/2014/main" id="{F43E78BD-4323-CE4E-AADA-5BC894D9E023}"/>
              </a:ext>
            </a:extLst>
          </p:cNvPr>
          <p:cNvSpPr/>
          <p:nvPr/>
        </p:nvSpPr>
        <p:spPr>
          <a:xfrm>
            <a:off x="6747761" y="43393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h</a:t>
            </a:r>
            <a:r>
              <a:rPr lang="en-US" baseline="-25000">
                <a:latin typeface="Avenir Next" panose="020B0503020202020204" pitchFamily="34" charset="0"/>
              </a:rPr>
              <a:t>P,L</a:t>
            </a:r>
            <a:endParaRPr lang="en-US">
              <a:latin typeface="Avenir Next" panose="020B0503020202020204" pitchFamily="34" charset="0"/>
            </a:endParaRPr>
          </a:p>
        </p:txBody>
      </p:sp>
      <p:cxnSp>
        <p:nvCxnSpPr>
          <p:cNvPr id="28" name="Straight Arrow Connector 27">
            <a:extLst>
              <a:ext uri="{FF2B5EF4-FFF2-40B4-BE49-F238E27FC236}">
                <a16:creationId xmlns:a16="http://schemas.microsoft.com/office/drawing/2014/main" id="{E86152FC-C4AD-C44F-BC93-7C32A9383123}"/>
              </a:ext>
            </a:extLst>
          </p:cNvPr>
          <p:cNvCxnSpPr/>
          <p:nvPr/>
        </p:nvCxnSpPr>
        <p:spPr>
          <a:xfrm>
            <a:off x="2402242" y="3487288"/>
            <a:ext cx="976393"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9A5C5FB-830E-FD4E-BF38-074F95135DCF}"/>
              </a:ext>
            </a:extLst>
          </p:cNvPr>
          <p:cNvSpPr txBox="1"/>
          <p:nvPr/>
        </p:nvSpPr>
        <p:spPr>
          <a:xfrm>
            <a:off x="2095522" y="3697412"/>
            <a:ext cx="1326325" cy="276999"/>
          </a:xfrm>
          <a:prstGeom prst="rect">
            <a:avLst/>
          </a:prstGeom>
          <a:noFill/>
        </p:spPr>
        <p:txBody>
          <a:bodyPr wrap="none" rtlCol="0">
            <a:spAutoFit/>
          </a:bodyPr>
          <a:lstStyle/>
          <a:p>
            <a:r>
              <a:rPr lang="en-US" sz="1200">
                <a:latin typeface="Avenir Next" panose="020B0503020202020204" pitchFamily="34" charset="0"/>
              </a:rPr>
              <a:t>One-Hot encoding</a:t>
            </a:r>
          </a:p>
        </p:txBody>
      </p:sp>
      <p:sp>
        <p:nvSpPr>
          <p:cNvPr id="34" name="TextBox 33">
            <a:extLst>
              <a:ext uri="{FF2B5EF4-FFF2-40B4-BE49-F238E27FC236}">
                <a16:creationId xmlns:a16="http://schemas.microsoft.com/office/drawing/2014/main" id="{E54E54ED-BC0F-D34A-B7AA-7FC5F5C3D252}"/>
              </a:ext>
            </a:extLst>
          </p:cNvPr>
          <p:cNvSpPr txBox="1"/>
          <p:nvPr/>
        </p:nvSpPr>
        <p:spPr>
          <a:xfrm>
            <a:off x="7053713" y="3329618"/>
            <a:ext cx="243978" cy="923330"/>
          </a:xfrm>
          <a:prstGeom prst="rect">
            <a:avLst/>
          </a:prstGeom>
          <a:noFill/>
        </p:spPr>
        <p:txBody>
          <a:bodyPr wrap="none" rtlCol="0">
            <a:spAutoFit/>
          </a:bodyPr>
          <a:lstStyle/>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p:txBody>
      </p:sp>
      <p:sp>
        <p:nvSpPr>
          <p:cNvPr id="35" name="TextBox 34">
            <a:extLst>
              <a:ext uri="{FF2B5EF4-FFF2-40B4-BE49-F238E27FC236}">
                <a16:creationId xmlns:a16="http://schemas.microsoft.com/office/drawing/2014/main" id="{E0D815CE-CBA1-1F40-AFCB-FADFCF1185DB}"/>
              </a:ext>
            </a:extLst>
          </p:cNvPr>
          <p:cNvSpPr txBox="1"/>
          <p:nvPr/>
        </p:nvSpPr>
        <p:spPr>
          <a:xfrm>
            <a:off x="5451109" y="3360273"/>
            <a:ext cx="243978" cy="923330"/>
          </a:xfrm>
          <a:prstGeom prst="rect">
            <a:avLst/>
          </a:prstGeom>
          <a:noFill/>
        </p:spPr>
        <p:txBody>
          <a:bodyPr wrap="none" rtlCol="0">
            <a:spAutoFit/>
          </a:bodyPr>
          <a:lstStyle/>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p:txBody>
      </p:sp>
      <p:sp>
        <p:nvSpPr>
          <p:cNvPr id="36" name="TextBox 35">
            <a:extLst>
              <a:ext uri="{FF2B5EF4-FFF2-40B4-BE49-F238E27FC236}">
                <a16:creationId xmlns:a16="http://schemas.microsoft.com/office/drawing/2014/main" id="{9E5DEA91-BBCA-B642-AB0F-70219B168E99}"/>
              </a:ext>
            </a:extLst>
          </p:cNvPr>
          <p:cNvSpPr txBox="1"/>
          <p:nvPr/>
        </p:nvSpPr>
        <p:spPr>
          <a:xfrm>
            <a:off x="3681395" y="3329618"/>
            <a:ext cx="243978" cy="923330"/>
          </a:xfrm>
          <a:prstGeom prst="rect">
            <a:avLst/>
          </a:prstGeom>
          <a:noFill/>
        </p:spPr>
        <p:txBody>
          <a:bodyPr wrap="none" rtlCol="0">
            <a:spAutoFit/>
          </a:bodyPr>
          <a:lstStyle/>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p:txBody>
      </p:sp>
      <p:sp>
        <p:nvSpPr>
          <p:cNvPr id="38" name="TextBox 37">
            <a:extLst>
              <a:ext uri="{FF2B5EF4-FFF2-40B4-BE49-F238E27FC236}">
                <a16:creationId xmlns:a16="http://schemas.microsoft.com/office/drawing/2014/main" id="{AE13750B-0E0C-0A49-B73D-72B7F043602E}"/>
              </a:ext>
            </a:extLst>
          </p:cNvPr>
          <p:cNvSpPr txBox="1"/>
          <p:nvPr/>
        </p:nvSpPr>
        <p:spPr>
          <a:xfrm>
            <a:off x="6068550" y="4497234"/>
            <a:ext cx="646331" cy="369332"/>
          </a:xfrm>
          <a:prstGeom prst="rect">
            <a:avLst/>
          </a:prstGeom>
          <a:noFill/>
        </p:spPr>
        <p:txBody>
          <a:bodyPr wrap="none" rtlCol="0">
            <a:spAutoFit/>
          </a:bodyPr>
          <a:lstStyle/>
          <a:p>
            <a:r>
              <a:rPr lang="en-US">
                <a:latin typeface="Avenir Next" panose="020B0503020202020204" pitchFamily="34" charset="0"/>
              </a:rPr>
              <a:t>.  . . .</a:t>
            </a:r>
          </a:p>
        </p:txBody>
      </p:sp>
      <p:cxnSp>
        <p:nvCxnSpPr>
          <p:cNvPr id="40" name="Straight Arrow Connector 39">
            <a:extLst>
              <a:ext uri="{FF2B5EF4-FFF2-40B4-BE49-F238E27FC236}">
                <a16:creationId xmlns:a16="http://schemas.microsoft.com/office/drawing/2014/main" id="{AC2DAA05-6718-7543-A988-9F8CFEF4B7BB}"/>
              </a:ext>
            </a:extLst>
          </p:cNvPr>
          <p:cNvCxnSpPr>
            <a:cxnSpLocks/>
            <a:stCxn id="12" idx="6"/>
            <a:endCxn id="21" idx="2"/>
          </p:cNvCxnSpPr>
          <p:nvPr/>
        </p:nvCxnSpPr>
        <p:spPr>
          <a:xfrm flipV="1">
            <a:off x="4195902" y="1955205"/>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574535-678A-4648-A016-806C3DF6DA0E}"/>
              </a:ext>
            </a:extLst>
          </p:cNvPr>
          <p:cNvCxnSpPr>
            <a:cxnSpLocks/>
            <a:stCxn id="12" idx="6"/>
            <a:endCxn id="22" idx="2"/>
          </p:cNvCxnSpPr>
          <p:nvPr/>
        </p:nvCxnSpPr>
        <p:spPr>
          <a:xfrm>
            <a:off x="4195902" y="1997707"/>
            <a:ext cx="960282" cy="935357"/>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3DFD3D-A895-FD4C-A14A-4D63F95133F0}"/>
              </a:ext>
            </a:extLst>
          </p:cNvPr>
          <p:cNvCxnSpPr>
            <a:cxnSpLocks/>
            <a:stCxn id="12" idx="6"/>
            <a:endCxn id="23" idx="1"/>
          </p:cNvCxnSpPr>
          <p:nvPr/>
        </p:nvCxnSpPr>
        <p:spPr>
          <a:xfrm>
            <a:off x="4195902" y="1997707"/>
            <a:ext cx="1082844" cy="243384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82B7AA-D282-2249-AC07-91E67226918F}"/>
              </a:ext>
            </a:extLst>
          </p:cNvPr>
          <p:cNvCxnSpPr>
            <a:cxnSpLocks/>
            <a:stCxn id="16" idx="6"/>
            <a:endCxn id="23" idx="1"/>
          </p:cNvCxnSpPr>
          <p:nvPr/>
        </p:nvCxnSpPr>
        <p:spPr>
          <a:xfrm>
            <a:off x="4195900" y="2975566"/>
            <a:ext cx="1082846" cy="145598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D914A0-AD25-CF46-9B94-4271402DBFA2}"/>
              </a:ext>
            </a:extLst>
          </p:cNvPr>
          <p:cNvCxnSpPr>
            <a:cxnSpLocks/>
            <a:stCxn id="17" idx="6"/>
            <a:endCxn id="23" idx="1"/>
          </p:cNvCxnSpPr>
          <p:nvPr/>
        </p:nvCxnSpPr>
        <p:spPr>
          <a:xfrm flipV="1">
            <a:off x="4195900" y="4431548"/>
            <a:ext cx="1082846" cy="29285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44C7322-45F8-F54C-BF4A-E337380F0548}"/>
              </a:ext>
            </a:extLst>
          </p:cNvPr>
          <p:cNvCxnSpPr>
            <a:cxnSpLocks/>
            <a:stCxn id="17" idx="6"/>
            <a:endCxn id="22" idx="2"/>
          </p:cNvCxnSpPr>
          <p:nvPr/>
        </p:nvCxnSpPr>
        <p:spPr>
          <a:xfrm flipV="1">
            <a:off x="4195900" y="2933064"/>
            <a:ext cx="960284" cy="179133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B673CA-CBF7-7C43-99C0-9FE22EB21868}"/>
              </a:ext>
            </a:extLst>
          </p:cNvPr>
          <p:cNvCxnSpPr>
            <a:cxnSpLocks/>
            <a:stCxn id="17" idx="6"/>
            <a:endCxn id="21" idx="2"/>
          </p:cNvCxnSpPr>
          <p:nvPr/>
        </p:nvCxnSpPr>
        <p:spPr>
          <a:xfrm flipV="1">
            <a:off x="4195900" y="1955205"/>
            <a:ext cx="960286" cy="27691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9E730-FACA-7145-86A0-8BD4338FD2B9}"/>
              </a:ext>
            </a:extLst>
          </p:cNvPr>
          <p:cNvCxnSpPr>
            <a:cxnSpLocks/>
            <a:stCxn id="16" idx="6"/>
            <a:endCxn id="22" idx="2"/>
          </p:cNvCxnSpPr>
          <p:nvPr/>
        </p:nvCxnSpPr>
        <p:spPr>
          <a:xfrm flipV="1">
            <a:off x="4195900" y="2933064"/>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19E5F5-02DD-F94B-A162-2E82DA66FFD1}"/>
              </a:ext>
            </a:extLst>
          </p:cNvPr>
          <p:cNvCxnSpPr>
            <a:cxnSpLocks/>
            <a:stCxn id="16" idx="6"/>
            <a:endCxn id="21" idx="2"/>
          </p:cNvCxnSpPr>
          <p:nvPr/>
        </p:nvCxnSpPr>
        <p:spPr>
          <a:xfrm flipV="1">
            <a:off x="4195900" y="1955205"/>
            <a:ext cx="960286" cy="102036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9BB77A7-34C7-8C43-9770-B352ECFBA9AD}"/>
              </a:ext>
            </a:extLst>
          </p:cNvPr>
          <p:cNvSpPr txBox="1"/>
          <p:nvPr/>
        </p:nvSpPr>
        <p:spPr>
          <a:xfrm>
            <a:off x="6261844" y="1643654"/>
            <a:ext cx="243978" cy="2862322"/>
          </a:xfrm>
          <a:prstGeom prst="rect">
            <a:avLst/>
          </a:prstGeom>
          <a:noFill/>
        </p:spPr>
        <p:txBody>
          <a:bodyPr wrap="none" rtlCol="0">
            <a:spAutoFit/>
          </a:bodyPr>
          <a:lstStyle/>
          <a:p>
            <a:endParaRPr lang="en-US">
              <a:latin typeface="Avenir Next" panose="020B0503020202020204" pitchFamily="34" charset="0"/>
            </a:endParaRP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p:txBody>
      </p:sp>
      <p:sp>
        <p:nvSpPr>
          <p:cNvPr id="72" name="TextBox 71">
            <a:extLst>
              <a:ext uri="{FF2B5EF4-FFF2-40B4-BE49-F238E27FC236}">
                <a16:creationId xmlns:a16="http://schemas.microsoft.com/office/drawing/2014/main" id="{9FB33941-822A-FA49-89DB-B622D99AF9E8}"/>
              </a:ext>
            </a:extLst>
          </p:cNvPr>
          <p:cNvSpPr txBox="1"/>
          <p:nvPr/>
        </p:nvSpPr>
        <p:spPr>
          <a:xfrm>
            <a:off x="6068550" y="1674650"/>
            <a:ext cx="654346" cy="369332"/>
          </a:xfrm>
          <a:prstGeom prst="rect">
            <a:avLst/>
          </a:prstGeom>
          <a:noFill/>
        </p:spPr>
        <p:txBody>
          <a:bodyPr wrap="none" rtlCol="0">
            <a:spAutoFit/>
          </a:bodyPr>
          <a:lstStyle/>
          <a:p>
            <a:r>
              <a:rPr lang="en-US">
                <a:latin typeface="Avenir Next" panose="020B0503020202020204" pitchFamily="34" charset="0"/>
              </a:rPr>
              <a:t>.  . . .</a:t>
            </a:r>
          </a:p>
        </p:txBody>
      </p:sp>
      <p:sp>
        <p:nvSpPr>
          <p:cNvPr id="73" name="TextBox 72">
            <a:extLst>
              <a:ext uri="{FF2B5EF4-FFF2-40B4-BE49-F238E27FC236}">
                <a16:creationId xmlns:a16="http://schemas.microsoft.com/office/drawing/2014/main" id="{FFD7C9D0-C131-E142-863E-5196147CEA86}"/>
              </a:ext>
            </a:extLst>
          </p:cNvPr>
          <p:cNvSpPr txBox="1"/>
          <p:nvPr/>
        </p:nvSpPr>
        <p:spPr>
          <a:xfrm>
            <a:off x="6044788" y="2741903"/>
            <a:ext cx="646331" cy="369332"/>
          </a:xfrm>
          <a:prstGeom prst="rect">
            <a:avLst/>
          </a:prstGeom>
          <a:noFill/>
        </p:spPr>
        <p:txBody>
          <a:bodyPr wrap="none" rtlCol="0">
            <a:spAutoFit/>
          </a:bodyPr>
          <a:lstStyle/>
          <a:p>
            <a:r>
              <a:rPr lang="en-US">
                <a:latin typeface="Avenir Next" panose="020B0503020202020204" pitchFamily="34" charset="0"/>
              </a:rPr>
              <a:t>. .  . .</a:t>
            </a:r>
          </a:p>
        </p:txBody>
      </p:sp>
      <p:sp>
        <p:nvSpPr>
          <p:cNvPr id="137" name="TextBox 136">
            <a:extLst>
              <a:ext uri="{FF2B5EF4-FFF2-40B4-BE49-F238E27FC236}">
                <a16:creationId xmlns:a16="http://schemas.microsoft.com/office/drawing/2014/main" id="{69A0AB5C-0637-E847-BE29-D1F10B38F1DA}"/>
              </a:ext>
            </a:extLst>
          </p:cNvPr>
          <p:cNvSpPr txBox="1"/>
          <p:nvPr/>
        </p:nvSpPr>
        <p:spPr>
          <a:xfrm>
            <a:off x="3197095" y="5268883"/>
            <a:ext cx="1817934" cy="1138773"/>
          </a:xfrm>
          <a:prstGeom prst="rect">
            <a:avLst/>
          </a:prstGeom>
          <a:noFill/>
        </p:spPr>
        <p:txBody>
          <a:bodyPr wrap="none" rtlCol="0">
            <a:spAutoFit/>
          </a:bodyPr>
          <a:lstStyle/>
          <a:p>
            <a:r>
              <a:rPr lang="en-US">
                <a:latin typeface="Avenir Next" panose="020B0503020202020204" pitchFamily="34" charset="0"/>
              </a:rPr>
              <a:t>Input Layer</a:t>
            </a:r>
          </a:p>
          <a:p>
            <a:r>
              <a:rPr lang="en-US">
                <a:latin typeface="Avenir Next" panose="020B0503020202020204" pitchFamily="34" charset="0"/>
              </a:rPr>
              <a:t>size: (N x 1)</a:t>
            </a:r>
          </a:p>
          <a:p>
            <a:r>
              <a:rPr lang="en-US" sz="1400">
                <a:latin typeface="Avenir Next" panose="020B0503020202020204" pitchFamily="34" charset="0"/>
              </a:rPr>
              <a:t>N=length of dictionary</a:t>
            </a:r>
          </a:p>
          <a:p>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EBC53297-38AF-5549-AB95-B4F9749A4AE9}"/>
              </a:ext>
            </a:extLst>
          </p:cNvPr>
          <p:cNvSpPr txBox="1"/>
          <p:nvPr/>
        </p:nvSpPr>
        <p:spPr>
          <a:xfrm>
            <a:off x="5212744" y="5129469"/>
            <a:ext cx="1026284" cy="1200329"/>
          </a:xfrm>
          <a:prstGeom prst="rect">
            <a:avLst/>
          </a:prstGeom>
          <a:noFill/>
        </p:spPr>
        <p:txBody>
          <a:bodyPr wrap="square" rtlCol="0">
            <a:spAutoFit/>
          </a:bodyPr>
          <a:lstStyle/>
          <a:p>
            <a:r>
              <a:rPr lang="en-US">
                <a:latin typeface="Avenir Next" panose="020B0503020202020204" pitchFamily="34" charset="0"/>
              </a:rPr>
              <a:t>Dense Hidden Layer 1</a:t>
            </a:r>
          </a:p>
          <a:p>
            <a:r>
              <a:rPr lang="en-US">
                <a:latin typeface="Avenir Next" panose="020B0503020202020204" pitchFamily="34" charset="0"/>
              </a:rPr>
              <a:t>(K x 1)</a:t>
            </a:r>
          </a:p>
        </p:txBody>
      </p:sp>
      <p:sp>
        <p:nvSpPr>
          <p:cNvPr id="139" name="TextBox 138">
            <a:extLst>
              <a:ext uri="{FF2B5EF4-FFF2-40B4-BE49-F238E27FC236}">
                <a16:creationId xmlns:a16="http://schemas.microsoft.com/office/drawing/2014/main" id="{775EF47C-58A3-554A-BE51-63FBB8BE6106}"/>
              </a:ext>
            </a:extLst>
          </p:cNvPr>
          <p:cNvSpPr txBox="1"/>
          <p:nvPr/>
        </p:nvSpPr>
        <p:spPr>
          <a:xfrm>
            <a:off x="6809829" y="5102319"/>
            <a:ext cx="1026284" cy="1200329"/>
          </a:xfrm>
          <a:prstGeom prst="rect">
            <a:avLst/>
          </a:prstGeom>
          <a:noFill/>
        </p:spPr>
        <p:txBody>
          <a:bodyPr wrap="square" rtlCol="0">
            <a:spAutoFit/>
          </a:bodyPr>
          <a:lstStyle/>
          <a:p>
            <a:r>
              <a:rPr lang="en-US">
                <a:latin typeface="Avenir Next" panose="020B0503020202020204" pitchFamily="34" charset="0"/>
              </a:rPr>
              <a:t>Dense Hidden Layer P</a:t>
            </a:r>
          </a:p>
          <a:p>
            <a:r>
              <a:rPr lang="en-US">
                <a:latin typeface="Avenir Next" panose="020B0503020202020204" pitchFamily="34" charset="0"/>
              </a:rPr>
              <a:t>(L x 1)</a:t>
            </a:r>
          </a:p>
        </p:txBody>
      </p:sp>
      <p:sp>
        <p:nvSpPr>
          <p:cNvPr id="140" name="TextBox 139">
            <a:extLst>
              <a:ext uri="{FF2B5EF4-FFF2-40B4-BE49-F238E27FC236}">
                <a16:creationId xmlns:a16="http://schemas.microsoft.com/office/drawing/2014/main" id="{C3EB0993-3D7C-1F43-924B-AEFB82EEF927}"/>
              </a:ext>
            </a:extLst>
          </p:cNvPr>
          <p:cNvSpPr txBox="1"/>
          <p:nvPr/>
        </p:nvSpPr>
        <p:spPr>
          <a:xfrm>
            <a:off x="1130743" y="4741265"/>
            <a:ext cx="1253868" cy="369332"/>
          </a:xfrm>
          <a:prstGeom prst="rect">
            <a:avLst/>
          </a:prstGeom>
          <a:noFill/>
        </p:spPr>
        <p:txBody>
          <a:bodyPr wrap="none" rtlCol="0">
            <a:spAutoFit/>
          </a:bodyPr>
          <a:lstStyle/>
          <a:p>
            <a:pPr algn="ctr"/>
            <a:r>
              <a:rPr lang="en-US">
                <a:latin typeface="Avenir Next" panose="020B0503020202020204" pitchFamily="34" charset="0"/>
              </a:rPr>
              <a:t>Input Word</a:t>
            </a:r>
          </a:p>
        </p:txBody>
      </p:sp>
      <p:sp>
        <p:nvSpPr>
          <p:cNvPr id="165" name="TextBox 164">
            <a:extLst>
              <a:ext uri="{FF2B5EF4-FFF2-40B4-BE49-F238E27FC236}">
                <a16:creationId xmlns:a16="http://schemas.microsoft.com/office/drawing/2014/main" id="{AF4D8487-5083-A244-A158-B79E0E3C62BE}"/>
              </a:ext>
            </a:extLst>
          </p:cNvPr>
          <p:cNvSpPr txBox="1"/>
          <p:nvPr/>
        </p:nvSpPr>
        <p:spPr>
          <a:xfrm>
            <a:off x="8828870" y="5222667"/>
            <a:ext cx="1180979" cy="646331"/>
          </a:xfrm>
          <a:prstGeom prst="rect">
            <a:avLst/>
          </a:prstGeom>
          <a:noFill/>
        </p:spPr>
        <p:txBody>
          <a:bodyPr wrap="square" rtlCol="0">
            <a:spAutoFit/>
          </a:bodyPr>
          <a:lstStyle/>
          <a:p>
            <a:r>
              <a:rPr lang="en-US">
                <a:latin typeface="Avenir Next" panose="020B0503020202020204" pitchFamily="34" charset="0"/>
              </a:rPr>
              <a:t>Target</a:t>
            </a:r>
          </a:p>
          <a:p>
            <a:r>
              <a:rPr lang="en-US">
                <a:latin typeface="Avenir Next" panose="020B0503020202020204" pitchFamily="34" charset="0"/>
              </a:rPr>
              <a:t>Context</a:t>
            </a:r>
          </a:p>
        </p:txBody>
      </p:sp>
      <p:sp>
        <p:nvSpPr>
          <p:cNvPr id="3" name="TextBox 2">
            <a:extLst>
              <a:ext uri="{FF2B5EF4-FFF2-40B4-BE49-F238E27FC236}">
                <a16:creationId xmlns:a16="http://schemas.microsoft.com/office/drawing/2014/main" id="{224CEB1C-CCB1-465B-B532-AC3FDA794682}"/>
              </a:ext>
            </a:extLst>
          </p:cNvPr>
          <p:cNvSpPr txBox="1"/>
          <p:nvPr/>
        </p:nvSpPr>
        <p:spPr>
          <a:xfrm>
            <a:off x="1595103" y="3287116"/>
            <a:ext cx="562478" cy="369332"/>
          </a:xfrm>
          <a:prstGeom prst="rect">
            <a:avLst/>
          </a:prstGeom>
          <a:noFill/>
        </p:spPr>
        <p:txBody>
          <a:bodyPr wrap="square" rtlCol="0">
            <a:spAutoFit/>
          </a:bodyPr>
          <a:lstStyle/>
          <a:p>
            <a:r>
              <a:rPr lang="it-IT"/>
              <a:t>Pet</a:t>
            </a:r>
          </a:p>
        </p:txBody>
      </p:sp>
      <p:sp>
        <p:nvSpPr>
          <p:cNvPr id="53" name="Oval 52">
            <a:extLst>
              <a:ext uri="{FF2B5EF4-FFF2-40B4-BE49-F238E27FC236}">
                <a16:creationId xmlns:a16="http://schemas.microsoft.com/office/drawing/2014/main" id="{1F5C0E14-C40D-4BC1-AAAC-9A28305A52AA}"/>
              </a:ext>
            </a:extLst>
          </p:cNvPr>
          <p:cNvSpPr/>
          <p:nvPr/>
        </p:nvSpPr>
        <p:spPr>
          <a:xfrm>
            <a:off x="8781999" y="163837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1</a:t>
            </a:r>
          </a:p>
        </p:txBody>
      </p:sp>
      <p:sp>
        <p:nvSpPr>
          <p:cNvPr id="54" name="Oval 53">
            <a:extLst>
              <a:ext uri="{FF2B5EF4-FFF2-40B4-BE49-F238E27FC236}">
                <a16:creationId xmlns:a16="http://schemas.microsoft.com/office/drawing/2014/main" id="{6B959230-6F0C-43F7-8179-32EBFCBB734F}"/>
              </a:ext>
            </a:extLst>
          </p:cNvPr>
          <p:cNvSpPr/>
          <p:nvPr/>
        </p:nvSpPr>
        <p:spPr>
          <a:xfrm>
            <a:off x="8781997" y="2616229"/>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1</a:t>
            </a:r>
          </a:p>
        </p:txBody>
      </p:sp>
      <p:sp>
        <p:nvSpPr>
          <p:cNvPr id="56" name="Oval 55">
            <a:extLst>
              <a:ext uri="{FF2B5EF4-FFF2-40B4-BE49-F238E27FC236}">
                <a16:creationId xmlns:a16="http://schemas.microsoft.com/office/drawing/2014/main" id="{D8E15C1D-F830-40EA-9C23-0602B41C819F}"/>
              </a:ext>
            </a:extLst>
          </p:cNvPr>
          <p:cNvSpPr/>
          <p:nvPr/>
        </p:nvSpPr>
        <p:spPr>
          <a:xfrm>
            <a:off x="8781997" y="436506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panose="020B0503020202020204" pitchFamily="34" charset="0"/>
              </a:rPr>
              <a:t>0</a:t>
            </a:r>
          </a:p>
        </p:txBody>
      </p:sp>
      <p:sp>
        <p:nvSpPr>
          <p:cNvPr id="60" name="TextBox 59">
            <a:extLst>
              <a:ext uri="{FF2B5EF4-FFF2-40B4-BE49-F238E27FC236}">
                <a16:creationId xmlns:a16="http://schemas.microsoft.com/office/drawing/2014/main" id="{C1057956-40B0-4C0D-966E-2375464FAC32}"/>
              </a:ext>
            </a:extLst>
          </p:cNvPr>
          <p:cNvSpPr txBox="1"/>
          <p:nvPr/>
        </p:nvSpPr>
        <p:spPr>
          <a:xfrm>
            <a:off x="9079689" y="3376359"/>
            <a:ext cx="243978" cy="923330"/>
          </a:xfrm>
          <a:prstGeom prst="rect">
            <a:avLst/>
          </a:prstGeom>
          <a:noFill/>
        </p:spPr>
        <p:txBody>
          <a:bodyPr wrap="none" rtlCol="0">
            <a:spAutoFit/>
          </a:bodyPr>
          <a:lstStyle/>
          <a:p>
            <a:r>
              <a:rPr lang="en-US">
                <a:latin typeface="Avenir Next" panose="020B0503020202020204" pitchFamily="34" charset="0"/>
              </a:rPr>
              <a:t>.</a:t>
            </a:r>
          </a:p>
          <a:p>
            <a:r>
              <a:rPr lang="en-US">
                <a:latin typeface="Avenir Next" panose="020B0503020202020204" pitchFamily="34" charset="0"/>
              </a:rPr>
              <a:t>.</a:t>
            </a:r>
          </a:p>
          <a:p>
            <a:r>
              <a:rPr lang="en-US">
                <a:latin typeface="Avenir Next" panose="020B0503020202020204" pitchFamily="34" charset="0"/>
              </a:rPr>
              <a:t>.</a:t>
            </a:r>
          </a:p>
        </p:txBody>
      </p:sp>
      <p:sp>
        <p:nvSpPr>
          <p:cNvPr id="61" name="TextBox 60">
            <a:extLst>
              <a:ext uri="{FF2B5EF4-FFF2-40B4-BE49-F238E27FC236}">
                <a16:creationId xmlns:a16="http://schemas.microsoft.com/office/drawing/2014/main" id="{046DE693-D7FA-4A79-9E31-DAB86994671F}"/>
              </a:ext>
            </a:extLst>
          </p:cNvPr>
          <p:cNvSpPr txBox="1"/>
          <p:nvPr/>
        </p:nvSpPr>
        <p:spPr>
          <a:xfrm>
            <a:off x="9674783" y="1789077"/>
            <a:ext cx="562478" cy="369332"/>
          </a:xfrm>
          <a:prstGeom prst="rect">
            <a:avLst/>
          </a:prstGeom>
          <a:noFill/>
        </p:spPr>
        <p:txBody>
          <a:bodyPr wrap="square" rtlCol="0">
            <a:spAutoFit/>
          </a:bodyPr>
          <a:lstStyle/>
          <a:p>
            <a:r>
              <a:rPr lang="it-IT"/>
              <a:t>Cat</a:t>
            </a:r>
          </a:p>
        </p:txBody>
      </p:sp>
      <p:sp>
        <p:nvSpPr>
          <p:cNvPr id="62" name="TextBox 61">
            <a:extLst>
              <a:ext uri="{FF2B5EF4-FFF2-40B4-BE49-F238E27FC236}">
                <a16:creationId xmlns:a16="http://schemas.microsoft.com/office/drawing/2014/main" id="{C3978A5E-6E90-4AB5-A410-E3B585A95B46}"/>
              </a:ext>
            </a:extLst>
          </p:cNvPr>
          <p:cNvSpPr txBox="1"/>
          <p:nvPr/>
        </p:nvSpPr>
        <p:spPr>
          <a:xfrm>
            <a:off x="9674782" y="2817553"/>
            <a:ext cx="836909" cy="369332"/>
          </a:xfrm>
          <a:prstGeom prst="rect">
            <a:avLst/>
          </a:prstGeom>
          <a:noFill/>
        </p:spPr>
        <p:txBody>
          <a:bodyPr wrap="square" rtlCol="0">
            <a:spAutoFit/>
          </a:bodyPr>
          <a:lstStyle/>
          <a:p>
            <a:r>
              <a:rPr lang="it-IT" dirty="0"/>
              <a:t>Dog</a:t>
            </a:r>
          </a:p>
        </p:txBody>
      </p:sp>
      <p:sp>
        <p:nvSpPr>
          <p:cNvPr id="64" name="TextBox 63">
            <a:extLst>
              <a:ext uri="{FF2B5EF4-FFF2-40B4-BE49-F238E27FC236}">
                <a16:creationId xmlns:a16="http://schemas.microsoft.com/office/drawing/2014/main" id="{80413D14-2EB3-47BA-967A-F5CD8AD9FAD2}"/>
              </a:ext>
            </a:extLst>
          </p:cNvPr>
          <p:cNvSpPr txBox="1"/>
          <p:nvPr/>
        </p:nvSpPr>
        <p:spPr>
          <a:xfrm>
            <a:off x="9600679" y="4543618"/>
            <a:ext cx="1109643" cy="338554"/>
          </a:xfrm>
          <a:prstGeom prst="rect">
            <a:avLst/>
          </a:prstGeom>
          <a:noFill/>
        </p:spPr>
        <p:txBody>
          <a:bodyPr wrap="square" rtlCol="0">
            <a:spAutoFit/>
          </a:bodyPr>
          <a:lstStyle/>
          <a:p>
            <a:r>
              <a:rPr lang="it-IT" sz="1600"/>
              <a:t>Zimbabwe</a:t>
            </a:r>
          </a:p>
        </p:txBody>
      </p:sp>
      <p:cxnSp>
        <p:nvCxnSpPr>
          <p:cNvPr id="65" name="Straight Arrow Connector 64">
            <a:extLst>
              <a:ext uri="{FF2B5EF4-FFF2-40B4-BE49-F238E27FC236}">
                <a16:creationId xmlns:a16="http://schemas.microsoft.com/office/drawing/2014/main" id="{C90176E1-782A-4BA1-9D8B-175A86319F24}"/>
              </a:ext>
            </a:extLst>
          </p:cNvPr>
          <p:cNvCxnSpPr>
            <a:cxnSpLocks/>
          </p:cNvCxnSpPr>
          <p:nvPr/>
        </p:nvCxnSpPr>
        <p:spPr>
          <a:xfrm>
            <a:off x="7706283" y="1997707"/>
            <a:ext cx="1082844" cy="243384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1B24B1D-43FB-43D3-9ECE-C6F338083EDE}"/>
              </a:ext>
            </a:extLst>
          </p:cNvPr>
          <p:cNvCxnSpPr>
            <a:cxnSpLocks/>
          </p:cNvCxnSpPr>
          <p:nvPr/>
        </p:nvCxnSpPr>
        <p:spPr>
          <a:xfrm>
            <a:off x="7706281" y="2975566"/>
            <a:ext cx="1082846" cy="145598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6F97B8-B71C-41B8-A0D7-CE51A26BF0BF}"/>
              </a:ext>
            </a:extLst>
          </p:cNvPr>
          <p:cNvCxnSpPr>
            <a:cxnSpLocks/>
          </p:cNvCxnSpPr>
          <p:nvPr/>
        </p:nvCxnSpPr>
        <p:spPr>
          <a:xfrm flipV="1">
            <a:off x="7706281" y="4431548"/>
            <a:ext cx="1082846" cy="29285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2E9B808-D631-4289-A9E0-D3364C79561D}"/>
              </a:ext>
            </a:extLst>
          </p:cNvPr>
          <p:cNvCxnSpPr>
            <a:cxnSpLocks/>
          </p:cNvCxnSpPr>
          <p:nvPr/>
        </p:nvCxnSpPr>
        <p:spPr>
          <a:xfrm flipV="1">
            <a:off x="7706281" y="2933064"/>
            <a:ext cx="960284" cy="179133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86479BB-C624-4733-8158-9366C40BAE8F}"/>
              </a:ext>
            </a:extLst>
          </p:cNvPr>
          <p:cNvCxnSpPr>
            <a:cxnSpLocks/>
          </p:cNvCxnSpPr>
          <p:nvPr/>
        </p:nvCxnSpPr>
        <p:spPr>
          <a:xfrm flipV="1">
            <a:off x="7706281" y="1955205"/>
            <a:ext cx="960286" cy="102036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019696-A6BB-4B34-A9C6-EAD72C354497}"/>
              </a:ext>
            </a:extLst>
          </p:cNvPr>
          <p:cNvCxnSpPr>
            <a:cxnSpLocks/>
          </p:cNvCxnSpPr>
          <p:nvPr/>
        </p:nvCxnSpPr>
        <p:spPr>
          <a:xfrm flipV="1">
            <a:off x="7697123" y="1976455"/>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80BAA93-BFC9-4F81-95F1-62B242BCA2F0}"/>
              </a:ext>
            </a:extLst>
          </p:cNvPr>
          <p:cNvCxnSpPr>
            <a:cxnSpLocks/>
          </p:cNvCxnSpPr>
          <p:nvPr/>
        </p:nvCxnSpPr>
        <p:spPr>
          <a:xfrm>
            <a:off x="7727851" y="2035498"/>
            <a:ext cx="960282" cy="935357"/>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37178F7-52BD-4B20-8C31-8DA13B9B94D5}"/>
              </a:ext>
            </a:extLst>
          </p:cNvPr>
          <p:cNvCxnSpPr>
            <a:cxnSpLocks/>
          </p:cNvCxnSpPr>
          <p:nvPr/>
        </p:nvCxnSpPr>
        <p:spPr>
          <a:xfrm flipV="1">
            <a:off x="7697123" y="2936195"/>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02A557E-C9A7-4BA5-8662-2085C1DE3CBB}"/>
              </a:ext>
            </a:extLst>
          </p:cNvPr>
          <p:cNvCxnSpPr>
            <a:cxnSpLocks/>
          </p:cNvCxnSpPr>
          <p:nvPr/>
        </p:nvCxnSpPr>
        <p:spPr>
          <a:xfrm flipV="1">
            <a:off x="7704271" y="1987127"/>
            <a:ext cx="960286" cy="27691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75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9"/>
                                        </p:tgtEl>
                                        <p:attrNameLst>
                                          <p:attrName>style.visibility</p:attrName>
                                        </p:attrNameLst>
                                      </p:cBhvr>
                                      <p:to>
                                        <p:strVal val="visible"/>
                                      </p:to>
                                    </p:set>
                                    <p:animEffect transition="in" filter="fade">
                                      <p:cBhvr>
                                        <p:cTn id="104" dur="500"/>
                                        <p:tgtEl>
                                          <p:spTgt spid="139"/>
                                        </p:tgtEl>
                                      </p:cBhvr>
                                    </p:animEffect>
                                  </p:childTnLst>
                                </p:cTn>
                              </p:par>
                            </p:childTnLst>
                          </p:cTn>
                        </p:par>
                        <p:par>
                          <p:cTn id="105" fill="hold">
                            <p:stCondLst>
                              <p:cond delay="500"/>
                            </p:stCondLst>
                            <p:childTnLst>
                              <p:par>
                                <p:cTn id="106" presetID="2" presetClass="entr" presetSubtype="4" fill="hold" grpId="0" nodeType="afterEffect">
                                  <p:stCondLst>
                                    <p:cond delay="0"/>
                                  </p:stCondLst>
                                  <p:childTnLst>
                                    <p:set>
                                      <p:cBhvr>
                                        <p:cTn id="107" dur="1" fill="hold">
                                          <p:stCondLst>
                                            <p:cond delay="0"/>
                                          </p:stCondLst>
                                        </p:cTn>
                                        <p:tgtEl>
                                          <p:spTgt spid="165"/>
                                        </p:tgtEl>
                                        <p:attrNameLst>
                                          <p:attrName>style.visibility</p:attrName>
                                        </p:attrNameLst>
                                      </p:cBhvr>
                                      <p:to>
                                        <p:strVal val="visible"/>
                                      </p:to>
                                    </p:set>
                                    <p:anim calcmode="lin" valueType="num">
                                      <p:cBhvr additive="base">
                                        <p:cTn id="108" dur="500" fill="hold"/>
                                        <p:tgtEl>
                                          <p:spTgt spid="165"/>
                                        </p:tgtEl>
                                        <p:attrNameLst>
                                          <p:attrName>ppt_x</p:attrName>
                                        </p:attrNameLst>
                                      </p:cBhvr>
                                      <p:tavLst>
                                        <p:tav tm="0">
                                          <p:val>
                                            <p:strVal val="#ppt_x"/>
                                          </p:val>
                                        </p:tav>
                                        <p:tav tm="100000">
                                          <p:val>
                                            <p:strVal val="#ppt_x"/>
                                          </p:val>
                                        </p:tav>
                                      </p:tavLst>
                                    </p:anim>
                                    <p:anim calcmode="lin" valueType="num">
                                      <p:cBhvr additive="base">
                                        <p:cTn id="109"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fade">
                                      <p:cBhvr>
                                        <p:cTn id="114" dur="500"/>
                                        <p:tgtEl>
                                          <p:spTgt spid="5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nodeType="with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par>
                                <p:cTn id="131" presetID="10" presetClass="entr" presetSubtype="0"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10" presetClass="entr" presetSubtype="0" fill="hold" nodeType="with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fade">
                                      <p:cBhvr>
                                        <p:cTn id="144" dur="500"/>
                                        <p:tgtEl>
                                          <p:spTgt spid="74"/>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par>
                                <p:cTn id="148" presetID="10" presetClass="entr" presetSubtype="0" fill="hold" nodeType="withEffect">
                                  <p:stCondLst>
                                    <p:cond delay="0"/>
                                  </p:stCondLst>
                                  <p:childTnLst>
                                    <p:set>
                                      <p:cBhvr>
                                        <p:cTn id="149" dur="1" fill="hold">
                                          <p:stCondLst>
                                            <p:cond delay="0"/>
                                          </p:stCondLst>
                                        </p:cTn>
                                        <p:tgtEl>
                                          <p:spTgt spid="76"/>
                                        </p:tgtEl>
                                        <p:attrNameLst>
                                          <p:attrName>style.visibility</p:attrName>
                                        </p:attrNameLst>
                                      </p:cBhvr>
                                      <p:to>
                                        <p:strVal val="visible"/>
                                      </p:to>
                                    </p:set>
                                    <p:animEffect transition="in" filter="fade">
                                      <p:cBhvr>
                                        <p:cTn id="150" dur="500"/>
                                        <p:tgtEl>
                                          <p:spTgt spid="76"/>
                                        </p:tgtEl>
                                      </p:cBhvr>
                                    </p:animEffect>
                                  </p:childTnLst>
                                </p:cTn>
                              </p:par>
                            </p:childTnLst>
                          </p:cTn>
                        </p:par>
                        <p:par>
                          <p:cTn id="151" fill="hold">
                            <p:stCondLst>
                              <p:cond delay="500"/>
                            </p:stCondLst>
                            <p:childTnLst>
                              <p:par>
                                <p:cTn id="152" presetID="10" presetClass="entr" presetSubtype="0" fill="hold" nodeType="after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fade">
                                      <p:cBhvr>
                                        <p:cTn id="15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21" grpId="0" animBg="1"/>
      <p:bldP spid="22" grpId="0" animBg="1"/>
      <p:bldP spid="23" grpId="0" animBg="1"/>
      <p:bldP spid="24" grpId="0" animBg="1"/>
      <p:bldP spid="25" grpId="0" animBg="1"/>
      <p:bldP spid="26" grpId="0" animBg="1"/>
      <p:bldP spid="29" grpId="0"/>
      <p:bldP spid="34" grpId="0"/>
      <p:bldP spid="35" grpId="0"/>
      <p:bldP spid="36" grpId="0"/>
      <p:bldP spid="38" grpId="0"/>
      <p:bldP spid="71" grpId="0"/>
      <p:bldP spid="72" grpId="0"/>
      <p:bldP spid="73" grpId="0"/>
      <p:bldP spid="137" grpId="0"/>
      <p:bldP spid="138" grpId="0"/>
      <p:bldP spid="139" grpId="0"/>
      <p:bldP spid="165" grpId="0"/>
      <p:bldP spid="53" grpId="0" animBg="1"/>
      <p:bldP spid="54" grpId="0" animBg="1"/>
      <p:bldP spid="56" grpId="0" animBg="1"/>
      <p:bldP spid="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5E41-1ABE-4412-83A3-AE522D3028B5}"/>
              </a:ext>
            </a:extLst>
          </p:cNvPr>
          <p:cNvSpPr>
            <a:spLocks noGrp="1"/>
          </p:cNvSpPr>
          <p:nvPr>
            <p:ph type="title"/>
          </p:nvPr>
        </p:nvSpPr>
        <p:spPr>
          <a:xfrm>
            <a:off x="1141413" y="118788"/>
            <a:ext cx="9905998" cy="1478570"/>
          </a:xfrm>
        </p:spPr>
        <p:txBody>
          <a:bodyPr/>
          <a:lstStyle/>
          <a:p>
            <a:r>
              <a:rPr lang="it-IT">
                <a:latin typeface="Avenir Next"/>
              </a:rPr>
              <a:t>Word2vec idea: skipgram</a:t>
            </a:r>
          </a:p>
        </p:txBody>
      </p:sp>
      <p:sp>
        <p:nvSpPr>
          <p:cNvPr id="3" name="Content Placeholder 2">
            <a:extLst>
              <a:ext uri="{FF2B5EF4-FFF2-40B4-BE49-F238E27FC236}">
                <a16:creationId xmlns:a16="http://schemas.microsoft.com/office/drawing/2014/main" id="{EAC59A77-3839-4636-AB7E-E54800AF0D55}"/>
              </a:ext>
            </a:extLst>
          </p:cNvPr>
          <p:cNvSpPr>
            <a:spLocks noGrp="1"/>
          </p:cNvSpPr>
          <p:nvPr>
            <p:ph idx="1"/>
          </p:nvPr>
        </p:nvSpPr>
        <p:spPr>
          <a:xfrm>
            <a:off x="1141412" y="1457362"/>
            <a:ext cx="9905999" cy="4369280"/>
          </a:xfrm>
        </p:spPr>
        <p:txBody>
          <a:bodyPr vert="horz" lIns="91440" tIns="45720" rIns="91440" bIns="45720" rtlCol="0" anchor="t">
            <a:normAutofit/>
          </a:bodyPr>
          <a:lstStyle/>
          <a:p>
            <a:r>
              <a:rPr lang="it-IT">
                <a:latin typeface="Avenir Next"/>
              </a:rPr>
              <a:t>Predicts the context given a specific word as input</a:t>
            </a:r>
          </a:p>
          <a:p>
            <a:r>
              <a:rPr lang="it-IT">
                <a:latin typeface="Avenir Next"/>
              </a:rPr>
              <a:t>(Fully connected) neural network:</a:t>
            </a:r>
          </a:p>
        </p:txBody>
      </p:sp>
      <p:pic>
        <p:nvPicPr>
          <p:cNvPr id="6" name="Picture 5">
            <a:extLst>
              <a:ext uri="{FF2B5EF4-FFF2-40B4-BE49-F238E27FC236}">
                <a16:creationId xmlns:a16="http://schemas.microsoft.com/office/drawing/2014/main" id="{BB898CF1-E7D4-43B2-95FA-C59A914F67A7}"/>
              </a:ext>
            </a:extLst>
          </p:cNvPr>
          <p:cNvPicPr>
            <a:picLocks noChangeAspect="1"/>
          </p:cNvPicPr>
          <p:nvPr/>
        </p:nvPicPr>
        <p:blipFill>
          <a:blip r:embed="rId2"/>
          <a:stretch>
            <a:fillRect/>
          </a:stretch>
        </p:blipFill>
        <p:spPr>
          <a:xfrm>
            <a:off x="2622688" y="2599660"/>
            <a:ext cx="4038610" cy="3870710"/>
          </a:xfrm>
          <a:prstGeom prst="rect">
            <a:avLst/>
          </a:prstGeom>
        </p:spPr>
      </p:pic>
      <p:sp>
        <p:nvSpPr>
          <p:cNvPr id="7" name="TextBox 6">
            <a:extLst>
              <a:ext uri="{FF2B5EF4-FFF2-40B4-BE49-F238E27FC236}">
                <a16:creationId xmlns:a16="http://schemas.microsoft.com/office/drawing/2014/main" id="{FB74DC83-136F-4E72-98B2-5355F37E8EF3}"/>
              </a:ext>
            </a:extLst>
          </p:cNvPr>
          <p:cNvSpPr txBox="1"/>
          <p:nvPr/>
        </p:nvSpPr>
        <p:spPr>
          <a:xfrm>
            <a:off x="1833233" y="4426244"/>
            <a:ext cx="781493" cy="400110"/>
          </a:xfrm>
          <a:prstGeom prst="rect">
            <a:avLst/>
          </a:prstGeom>
          <a:noFill/>
        </p:spPr>
        <p:txBody>
          <a:bodyPr wrap="square" rtlCol="0">
            <a:spAutoFit/>
          </a:bodyPr>
          <a:lstStyle/>
          <a:p>
            <a:r>
              <a:rPr lang="it-IT" sz="2000"/>
              <a:t>Input</a:t>
            </a:r>
          </a:p>
        </p:txBody>
      </p:sp>
      <p:sp>
        <p:nvSpPr>
          <p:cNvPr id="8" name="TextBox 7">
            <a:extLst>
              <a:ext uri="{FF2B5EF4-FFF2-40B4-BE49-F238E27FC236}">
                <a16:creationId xmlns:a16="http://schemas.microsoft.com/office/drawing/2014/main" id="{4A844D63-E16D-4BA1-8B56-1A45DE6211A5}"/>
              </a:ext>
            </a:extLst>
          </p:cNvPr>
          <p:cNvSpPr txBox="1"/>
          <p:nvPr/>
        </p:nvSpPr>
        <p:spPr>
          <a:xfrm>
            <a:off x="3929610" y="2704823"/>
            <a:ext cx="1754372" cy="369332"/>
          </a:xfrm>
          <a:prstGeom prst="rect">
            <a:avLst/>
          </a:prstGeom>
          <a:noFill/>
        </p:spPr>
        <p:txBody>
          <a:bodyPr wrap="square" rtlCol="0">
            <a:spAutoFit/>
          </a:bodyPr>
          <a:lstStyle/>
          <a:p>
            <a:pPr algn="ctr"/>
            <a:r>
              <a:rPr lang="it-IT"/>
              <a:t>Embedding</a:t>
            </a:r>
          </a:p>
        </p:txBody>
      </p:sp>
      <p:sp>
        <p:nvSpPr>
          <p:cNvPr id="9" name="TextBox 8">
            <a:extLst>
              <a:ext uri="{FF2B5EF4-FFF2-40B4-BE49-F238E27FC236}">
                <a16:creationId xmlns:a16="http://schemas.microsoft.com/office/drawing/2014/main" id="{8EB46666-7BE2-4D90-97FF-16DDA9B1D760}"/>
              </a:ext>
            </a:extLst>
          </p:cNvPr>
          <p:cNvSpPr txBox="1"/>
          <p:nvPr/>
        </p:nvSpPr>
        <p:spPr>
          <a:xfrm>
            <a:off x="6765680" y="4457022"/>
            <a:ext cx="1637414" cy="369332"/>
          </a:xfrm>
          <a:prstGeom prst="rect">
            <a:avLst/>
          </a:prstGeom>
          <a:noFill/>
        </p:spPr>
        <p:txBody>
          <a:bodyPr wrap="square" rtlCol="0">
            <a:spAutoFit/>
          </a:bodyPr>
          <a:lstStyle/>
          <a:p>
            <a:r>
              <a:rPr lang="it-IT"/>
              <a:t>Output</a:t>
            </a:r>
          </a:p>
        </p:txBody>
      </p:sp>
      <p:cxnSp>
        <p:nvCxnSpPr>
          <p:cNvPr id="11" name="Straight Arrow Connector 10">
            <a:extLst>
              <a:ext uri="{FF2B5EF4-FFF2-40B4-BE49-F238E27FC236}">
                <a16:creationId xmlns:a16="http://schemas.microsoft.com/office/drawing/2014/main" id="{5ED5DD7A-58DC-42BE-9CDA-02CF89983C99}"/>
              </a:ext>
            </a:extLst>
          </p:cNvPr>
          <p:cNvCxnSpPr/>
          <p:nvPr/>
        </p:nvCxnSpPr>
        <p:spPr>
          <a:xfrm>
            <a:off x="4843129" y="3074155"/>
            <a:ext cx="0" cy="56784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B095B497-2D80-4701-82B7-A6BDA9DE1162}"/>
              </a:ext>
            </a:extLst>
          </p:cNvPr>
          <p:cNvCxnSpPr/>
          <p:nvPr/>
        </p:nvCxnSpPr>
        <p:spPr>
          <a:xfrm>
            <a:off x="2614726" y="4626299"/>
            <a:ext cx="30834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1AF53716-CA24-4531-A4AB-C5DAF11F5046}"/>
              </a:ext>
            </a:extLst>
          </p:cNvPr>
          <p:cNvCxnSpPr>
            <a:cxnSpLocks/>
          </p:cNvCxnSpPr>
          <p:nvPr/>
        </p:nvCxnSpPr>
        <p:spPr>
          <a:xfrm flipH="1">
            <a:off x="6395312" y="4668940"/>
            <a:ext cx="37036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A1DF8F03-071D-4FBF-A309-4FB5C62F85CD}"/>
              </a:ext>
            </a:extLst>
          </p:cNvPr>
          <p:cNvSpPr txBox="1"/>
          <p:nvPr/>
        </p:nvSpPr>
        <p:spPr>
          <a:xfrm>
            <a:off x="1306040" y="4790145"/>
            <a:ext cx="1617030" cy="338554"/>
          </a:xfrm>
          <a:prstGeom prst="rect">
            <a:avLst/>
          </a:prstGeom>
          <a:noFill/>
        </p:spPr>
        <p:txBody>
          <a:bodyPr wrap="square" rtlCol="0">
            <a:spAutoFit/>
          </a:bodyPr>
          <a:lstStyle/>
          <a:p>
            <a:r>
              <a:rPr lang="it-IT" sz="1600"/>
              <a:t>One hot encoding</a:t>
            </a:r>
          </a:p>
        </p:txBody>
      </p:sp>
      <p:sp>
        <p:nvSpPr>
          <p:cNvPr id="18" name="TextBox 17">
            <a:extLst>
              <a:ext uri="{FF2B5EF4-FFF2-40B4-BE49-F238E27FC236}">
                <a16:creationId xmlns:a16="http://schemas.microsoft.com/office/drawing/2014/main" id="{F783C8E2-C9E9-4709-AAED-ECE0CCD7A787}"/>
              </a:ext>
            </a:extLst>
          </p:cNvPr>
          <p:cNvSpPr txBox="1"/>
          <p:nvPr/>
        </p:nvSpPr>
        <p:spPr>
          <a:xfrm>
            <a:off x="8068319" y="1944933"/>
            <a:ext cx="2702979" cy="2031325"/>
          </a:xfrm>
          <a:prstGeom prst="rect">
            <a:avLst/>
          </a:prstGeom>
          <a:noFill/>
          <a:ln>
            <a:solidFill>
              <a:schemeClr val="tx2">
                <a:lumMod val="60000"/>
                <a:lumOff val="40000"/>
              </a:schemeClr>
            </a:solidFill>
          </a:ln>
        </p:spPr>
        <p:txBody>
          <a:bodyPr wrap="square" lIns="91440" tIns="45720" rIns="91440" bIns="45720" rtlCol="0" anchor="t">
            <a:spAutoFit/>
          </a:bodyPr>
          <a:lstStyle/>
          <a:p>
            <a:pPr algn="just"/>
            <a:r>
              <a:rPr lang="it-IT" b="1">
                <a:latin typeface="Avenir Next"/>
              </a:rPr>
              <a:t>Idea</a:t>
            </a:r>
            <a:r>
              <a:rPr lang="it-IT">
                <a:latin typeface="Avenir Next"/>
              </a:rPr>
              <a:t>:</a:t>
            </a:r>
          </a:p>
          <a:p>
            <a:pPr algn="just"/>
            <a:r>
              <a:rPr lang="it-IT">
                <a:latin typeface="Avenir Next"/>
              </a:rPr>
              <a:t>For the NN to do a good job in predicting the context, it must have learnt something </a:t>
            </a:r>
            <a:r>
              <a:rPr lang="it-IT" i="1">
                <a:latin typeface="Avenir Next"/>
              </a:rPr>
              <a:t>in the middle (</a:t>
            </a:r>
            <a:r>
              <a:rPr lang="it-IT" b="1" i="1">
                <a:latin typeface="Avenir Next"/>
              </a:rPr>
              <a:t>latent space</a:t>
            </a:r>
            <a:r>
              <a:rPr lang="it-IT" i="1">
                <a:latin typeface="Avenir Next"/>
              </a:rPr>
              <a:t>): a weight matrix</a:t>
            </a:r>
            <a:endParaRPr lang="it-IT">
              <a:latin typeface="Avenir Next"/>
            </a:endParaRPr>
          </a:p>
        </p:txBody>
      </p:sp>
      <p:sp>
        <p:nvSpPr>
          <p:cNvPr id="19" name="TextBox 18">
            <a:extLst>
              <a:ext uri="{FF2B5EF4-FFF2-40B4-BE49-F238E27FC236}">
                <a16:creationId xmlns:a16="http://schemas.microsoft.com/office/drawing/2014/main" id="{4F859816-1A62-4F37-A562-2F0ED15AEC04}"/>
              </a:ext>
            </a:extLst>
          </p:cNvPr>
          <p:cNvSpPr txBox="1"/>
          <p:nvPr/>
        </p:nvSpPr>
        <p:spPr>
          <a:xfrm>
            <a:off x="8074092" y="4227781"/>
            <a:ext cx="2685660" cy="2319869"/>
          </a:xfrm>
          <a:prstGeom prst="rect">
            <a:avLst/>
          </a:prstGeom>
          <a:noFill/>
          <a:ln>
            <a:solidFill>
              <a:schemeClr val="tx2">
                <a:lumMod val="60000"/>
                <a:lumOff val="40000"/>
              </a:schemeClr>
            </a:solidFill>
          </a:ln>
        </p:spPr>
        <p:txBody>
          <a:bodyPr wrap="square" lIns="91440" tIns="45720" rIns="91440" bIns="45720" rtlCol="0" anchor="t">
            <a:spAutoFit/>
          </a:bodyPr>
          <a:lstStyle/>
          <a:p>
            <a:pPr algn="just"/>
            <a:r>
              <a:rPr lang="it-IT" b="1">
                <a:latin typeface="Avenir Next"/>
              </a:rPr>
              <a:t>Goal</a:t>
            </a:r>
            <a:r>
              <a:rPr lang="it-IT">
                <a:latin typeface="Avenir Next"/>
              </a:rPr>
              <a:t>:</a:t>
            </a:r>
          </a:p>
          <a:p>
            <a:r>
              <a:rPr lang="it-IT">
                <a:latin typeface="Avenir Next"/>
              </a:rPr>
              <a:t>The embedding is </a:t>
            </a:r>
            <a:r>
              <a:rPr lang="it-IT" b="1">
                <a:latin typeface="Avenir Next"/>
              </a:rPr>
              <a:t>smaller</a:t>
            </a:r>
            <a:r>
              <a:rPr lang="it-IT">
                <a:latin typeface="Avenir Next"/>
              </a:rPr>
              <a:t> than the input/output. </a:t>
            </a:r>
            <a:br>
              <a:rPr lang="it-IT">
                <a:latin typeface="Avenir Next"/>
              </a:rPr>
            </a:br>
            <a:r>
              <a:rPr lang="it-IT">
                <a:latin typeface="Avenir Next"/>
              </a:rPr>
              <a:t>The columns of the weight matrix become the </a:t>
            </a:r>
            <a:r>
              <a:rPr lang="it-IT" b="1" i="1">
                <a:latin typeface="Avenir Next"/>
              </a:rPr>
              <a:t>representations</a:t>
            </a:r>
            <a:r>
              <a:rPr lang="it-IT">
                <a:latin typeface="Avenir Next"/>
              </a:rPr>
              <a:t> of the words!</a:t>
            </a: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0091422A-057B-46EC-A10F-2BAFB553A477}"/>
                  </a:ext>
                </a:extLst>
              </p14:cNvPr>
              <p14:cNvContentPartPr/>
              <p14:nvPr/>
            </p14:nvContentPartPr>
            <p14:xfrm>
              <a:off x="3429846" y="3146601"/>
              <a:ext cx="90720" cy="110160"/>
            </p14:xfrm>
          </p:contentPart>
        </mc:Choice>
        <mc:Fallback xmlns="">
          <p:pic>
            <p:nvPicPr>
              <p:cNvPr id="22" name="Ink 21">
                <a:extLst>
                  <a:ext uri="{FF2B5EF4-FFF2-40B4-BE49-F238E27FC236}">
                    <a16:creationId xmlns:a16="http://schemas.microsoft.com/office/drawing/2014/main" id="{0091422A-057B-46EC-A10F-2BAFB553A477}"/>
                  </a:ext>
                </a:extLst>
              </p:cNvPr>
              <p:cNvPicPr/>
              <p:nvPr/>
            </p:nvPicPr>
            <p:blipFill>
              <a:blip r:embed="rId4"/>
              <a:stretch>
                <a:fillRect/>
              </a:stretch>
            </p:blipFill>
            <p:spPr>
              <a:xfrm>
                <a:off x="3420846" y="3137601"/>
                <a:ext cx="108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5BC606AE-541A-4720-9DF7-1173C16DCC86}"/>
                  </a:ext>
                </a:extLst>
              </p14:cNvPr>
              <p14:cNvContentPartPr/>
              <p14:nvPr/>
            </p14:nvContentPartPr>
            <p14:xfrm>
              <a:off x="3439926" y="3526761"/>
              <a:ext cx="76320" cy="78120"/>
            </p14:xfrm>
          </p:contentPart>
        </mc:Choice>
        <mc:Fallback xmlns="">
          <p:pic>
            <p:nvPicPr>
              <p:cNvPr id="23" name="Ink 22">
                <a:extLst>
                  <a:ext uri="{FF2B5EF4-FFF2-40B4-BE49-F238E27FC236}">
                    <a16:creationId xmlns:a16="http://schemas.microsoft.com/office/drawing/2014/main" id="{5BC606AE-541A-4720-9DF7-1173C16DCC86}"/>
                  </a:ext>
                </a:extLst>
              </p:cNvPr>
              <p:cNvPicPr/>
              <p:nvPr/>
            </p:nvPicPr>
            <p:blipFill>
              <a:blip r:embed="rId6"/>
              <a:stretch>
                <a:fillRect/>
              </a:stretch>
            </p:blipFill>
            <p:spPr>
              <a:xfrm>
                <a:off x="3430926" y="3517761"/>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93A87E88-8D21-427A-BCB6-8C59C77BB6F3}"/>
                  </a:ext>
                </a:extLst>
              </p14:cNvPr>
              <p14:cNvContentPartPr/>
              <p14:nvPr/>
            </p14:nvContentPartPr>
            <p14:xfrm>
              <a:off x="3440286" y="3769401"/>
              <a:ext cx="61920" cy="55800"/>
            </p14:xfrm>
          </p:contentPart>
        </mc:Choice>
        <mc:Fallback xmlns="">
          <p:pic>
            <p:nvPicPr>
              <p:cNvPr id="24" name="Ink 23">
                <a:extLst>
                  <a:ext uri="{FF2B5EF4-FFF2-40B4-BE49-F238E27FC236}">
                    <a16:creationId xmlns:a16="http://schemas.microsoft.com/office/drawing/2014/main" id="{93A87E88-8D21-427A-BCB6-8C59C77BB6F3}"/>
                  </a:ext>
                </a:extLst>
              </p:cNvPr>
              <p:cNvPicPr/>
              <p:nvPr/>
            </p:nvPicPr>
            <p:blipFill>
              <a:blip r:embed="rId8"/>
              <a:stretch>
                <a:fillRect/>
              </a:stretch>
            </p:blipFill>
            <p:spPr>
              <a:xfrm>
                <a:off x="3431286" y="3760401"/>
                <a:ext cx="795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CCF278AF-1215-4CA8-A6E1-27DCF394AAC3}"/>
                  </a:ext>
                </a:extLst>
              </p14:cNvPr>
              <p14:cNvContentPartPr/>
              <p14:nvPr/>
            </p14:nvContentPartPr>
            <p14:xfrm>
              <a:off x="3411486" y="4144881"/>
              <a:ext cx="88200" cy="90360"/>
            </p14:xfrm>
          </p:contentPart>
        </mc:Choice>
        <mc:Fallback xmlns="">
          <p:pic>
            <p:nvPicPr>
              <p:cNvPr id="25" name="Ink 24">
                <a:extLst>
                  <a:ext uri="{FF2B5EF4-FFF2-40B4-BE49-F238E27FC236}">
                    <a16:creationId xmlns:a16="http://schemas.microsoft.com/office/drawing/2014/main" id="{CCF278AF-1215-4CA8-A6E1-27DCF394AAC3}"/>
                  </a:ext>
                </a:extLst>
              </p:cNvPr>
              <p:cNvPicPr/>
              <p:nvPr/>
            </p:nvPicPr>
            <p:blipFill>
              <a:blip r:embed="rId10"/>
              <a:stretch>
                <a:fillRect/>
              </a:stretch>
            </p:blipFill>
            <p:spPr>
              <a:xfrm>
                <a:off x="3402486" y="4135881"/>
                <a:ext cx="105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C5962C70-C680-4B09-BAAA-F352B6072B95}"/>
                  </a:ext>
                </a:extLst>
              </p14:cNvPr>
              <p14:cNvContentPartPr/>
              <p14:nvPr/>
            </p14:nvContentPartPr>
            <p14:xfrm>
              <a:off x="3386646" y="4434321"/>
              <a:ext cx="97200" cy="110520"/>
            </p14:xfrm>
          </p:contentPart>
        </mc:Choice>
        <mc:Fallback xmlns="">
          <p:pic>
            <p:nvPicPr>
              <p:cNvPr id="26" name="Ink 25">
                <a:extLst>
                  <a:ext uri="{FF2B5EF4-FFF2-40B4-BE49-F238E27FC236}">
                    <a16:creationId xmlns:a16="http://schemas.microsoft.com/office/drawing/2014/main" id="{C5962C70-C680-4B09-BAAA-F352B6072B95}"/>
                  </a:ext>
                </a:extLst>
              </p:cNvPr>
              <p:cNvPicPr/>
              <p:nvPr/>
            </p:nvPicPr>
            <p:blipFill>
              <a:blip r:embed="rId12"/>
              <a:stretch>
                <a:fillRect/>
              </a:stretch>
            </p:blipFill>
            <p:spPr>
              <a:xfrm>
                <a:off x="3377646" y="4425350"/>
                <a:ext cx="114840" cy="12810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43DDC6C1-9B25-4E67-BB1E-C6E15EA4595F}"/>
                  </a:ext>
                </a:extLst>
              </p14:cNvPr>
              <p14:cNvContentPartPr/>
              <p14:nvPr/>
            </p14:nvContentPartPr>
            <p14:xfrm>
              <a:off x="3375846" y="5149281"/>
              <a:ext cx="96480" cy="63360"/>
            </p14:xfrm>
          </p:contentPart>
        </mc:Choice>
        <mc:Fallback xmlns="">
          <p:pic>
            <p:nvPicPr>
              <p:cNvPr id="27" name="Ink 26">
                <a:extLst>
                  <a:ext uri="{FF2B5EF4-FFF2-40B4-BE49-F238E27FC236}">
                    <a16:creationId xmlns:a16="http://schemas.microsoft.com/office/drawing/2014/main" id="{43DDC6C1-9B25-4E67-BB1E-C6E15EA4595F}"/>
                  </a:ext>
                </a:extLst>
              </p:cNvPr>
              <p:cNvPicPr/>
              <p:nvPr/>
            </p:nvPicPr>
            <p:blipFill>
              <a:blip r:embed="rId14"/>
              <a:stretch>
                <a:fillRect/>
              </a:stretch>
            </p:blipFill>
            <p:spPr>
              <a:xfrm>
                <a:off x="3366846" y="5140230"/>
                <a:ext cx="11412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8D08DAE0-0279-4207-AAE6-94B83EC9FF31}"/>
                  </a:ext>
                </a:extLst>
              </p14:cNvPr>
              <p14:cNvContentPartPr/>
              <p14:nvPr/>
            </p14:nvContentPartPr>
            <p14:xfrm>
              <a:off x="3350286" y="5467521"/>
              <a:ext cx="73440" cy="102600"/>
            </p14:xfrm>
          </p:contentPart>
        </mc:Choice>
        <mc:Fallback xmlns="">
          <p:pic>
            <p:nvPicPr>
              <p:cNvPr id="28" name="Ink 27">
                <a:extLst>
                  <a:ext uri="{FF2B5EF4-FFF2-40B4-BE49-F238E27FC236}">
                    <a16:creationId xmlns:a16="http://schemas.microsoft.com/office/drawing/2014/main" id="{8D08DAE0-0279-4207-AAE6-94B83EC9FF31}"/>
                  </a:ext>
                </a:extLst>
              </p:cNvPr>
              <p:cNvPicPr/>
              <p:nvPr/>
            </p:nvPicPr>
            <p:blipFill>
              <a:blip r:embed="rId16"/>
              <a:stretch>
                <a:fillRect/>
              </a:stretch>
            </p:blipFill>
            <p:spPr>
              <a:xfrm>
                <a:off x="3341286" y="5458552"/>
                <a:ext cx="91080" cy="12017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AFFF6590-30A5-456D-9538-A8D49C9ADA5A}"/>
                  </a:ext>
                </a:extLst>
              </p14:cNvPr>
              <p14:cNvContentPartPr/>
              <p14:nvPr/>
            </p14:nvContentPartPr>
            <p14:xfrm>
              <a:off x="3299166" y="5832921"/>
              <a:ext cx="115560" cy="90000"/>
            </p14:xfrm>
          </p:contentPart>
        </mc:Choice>
        <mc:Fallback xmlns="">
          <p:pic>
            <p:nvPicPr>
              <p:cNvPr id="30" name="Ink 29">
                <a:extLst>
                  <a:ext uri="{FF2B5EF4-FFF2-40B4-BE49-F238E27FC236}">
                    <a16:creationId xmlns:a16="http://schemas.microsoft.com/office/drawing/2014/main" id="{AFFF6590-30A5-456D-9538-A8D49C9ADA5A}"/>
                  </a:ext>
                </a:extLst>
              </p:cNvPr>
              <p:cNvPicPr/>
              <p:nvPr/>
            </p:nvPicPr>
            <p:blipFill>
              <a:blip r:embed="rId18"/>
              <a:stretch>
                <a:fillRect/>
              </a:stretch>
            </p:blipFill>
            <p:spPr>
              <a:xfrm>
                <a:off x="3290166" y="5823921"/>
                <a:ext cx="133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A55119F1-AD37-4971-A3FB-2C4943D63ACC}"/>
                  </a:ext>
                </a:extLst>
              </p14:cNvPr>
              <p14:cNvContentPartPr/>
              <p14:nvPr/>
            </p14:nvContentPartPr>
            <p14:xfrm>
              <a:off x="5926446" y="2776881"/>
              <a:ext cx="81720" cy="94320"/>
            </p14:xfrm>
          </p:contentPart>
        </mc:Choice>
        <mc:Fallback xmlns="">
          <p:pic>
            <p:nvPicPr>
              <p:cNvPr id="31" name="Ink 30">
                <a:extLst>
                  <a:ext uri="{FF2B5EF4-FFF2-40B4-BE49-F238E27FC236}">
                    <a16:creationId xmlns:a16="http://schemas.microsoft.com/office/drawing/2014/main" id="{A55119F1-AD37-4971-A3FB-2C4943D63ACC}"/>
                  </a:ext>
                </a:extLst>
              </p:cNvPr>
              <p:cNvPicPr/>
              <p:nvPr/>
            </p:nvPicPr>
            <p:blipFill>
              <a:blip r:embed="rId20"/>
              <a:stretch>
                <a:fillRect/>
              </a:stretch>
            </p:blipFill>
            <p:spPr>
              <a:xfrm>
                <a:off x="5917485" y="2767847"/>
                <a:ext cx="99283" cy="11202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C1C330B8-839B-460F-BFB1-E5BEBAC0AE22}"/>
                  </a:ext>
                </a:extLst>
              </p14:cNvPr>
              <p14:cNvContentPartPr/>
              <p14:nvPr/>
            </p14:nvContentPartPr>
            <p14:xfrm>
              <a:off x="5918526" y="3110961"/>
              <a:ext cx="91080" cy="69840"/>
            </p14:xfrm>
          </p:contentPart>
        </mc:Choice>
        <mc:Fallback xmlns="">
          <p:pic>
            <p:nvPicPr>
              <p:cNvPr id="32" name="Ink 31">
                <a:extLst>
                  <a:ext uri="{FF2B5EF4-FFF2-40B4-BE49-F238E27FC236}">
                    <a16:creationId xmlns:a16="http://schemas.microsoft.com/office/drawing/2014/main" id="{C1C330B8-839B-460F-BFB1-E5BEBAC0AE22}"/>
                  </a:ext>
                </a:extLst>
              </p:cNvPr>
              <p:cNvPicPr/>
              <p:nvPr/>
            </p:nvPicPr>
            <p:blipFill>
              <a:blip r:embed="rId22"/>
              <a:stretch>
                <a:fillRect/>
              </a:stretch>
            </p:blipFill>
            <p:spPr>
              <a:xfrm>
                <a:off x="5909490" y="3101961"/>
                <a:ext cx="10879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4E120982-A509-410E-964D-154E6966E156}"/>
                  </a:ext>
                </a:extLst>
              </p14:cNvPr>
              <p14:cNvContentPartPr/>
              <p14:nvPr/>
            </p14:nvContentPartPr>
            <p14:xfrm>
              <a:off x="5915646" y="3810081"/>
              <a:ext cx="74880" cy="72360"/>
            </p14:xfrm>
          </p:contentPart>
        </mc:Choice>
        <mc:Fallback xmlns="">
          <p:pic>
            <p:nvPicPr>
              <p:cNvPr id="33" name="Ink 32">
                <a:extLst>
                  <a:ext uri="{FF2B5EF4-FFF2-40B4-BE49-F238E27FC236}">
                    <a16:creationId xmlns:a16="http://schemas.microsoft.com/office/drawing/2014/main" id="{4E120982-A509-410E-964D-154E6966E156}"/>
                  </a:ext>
                </a:extLst>
              </p:cNvPr>
              <p:cNvPicPr/>
              <p:nvPr/>
            </p:nvPicPr>
            <p:blipFill>
              <a:blip r:embed="rId24"/>
              <a:stretch>
                <a:fillRect/>
              </a:stretch>
            </p:blipFill>
            <p:spPr>
              <a:xfrm>
                <a:off x="5906646" y="3801081"/>
                <a:ext cx="92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72F18F37-539E-4B48-8E83-598BB6898C08}"/>
                  </a:ext>
                </a:extLst>
              </p14:cNvPr>
              <p14:cNvContentPartPr/>
              <p14:nvPr/>
            </p14:nvContentPartPr>
            <p14:xfrm>
              <a:off x="5900526" y="4098081"/>
              <a:ext cx="100800" cy="87840"/>
            </p14:xfrm>
          </p:contentPart>
        </mc:Choice>
        <mc:Fallback xmlns="">
          <p:pic>
            <p:nvPicPr>
              <p:cNvPr id="34" name="Ink 33">
                <a:extLst>
                  <a:ext uri="{FF2B5EF4-FFF2-40B4-BE49-F238E27FC236}">
                    <a16:creationId xmlns:a16="http://schemas.microsoft.com/office/drawing/2014/main" id="{72F18F37-539E-4B48-8E83-598BB6898C08}"/>
                  </a:ext>
                </a:extLst>
              </p:cNvPr>
              <p:cNvPicPr/>
              <p:nvPr/>
            </p:nvPicPr>
            <p:blipFill>
              <a:blip r:embed="rId26"/>
              <a:stretch>
                <a:fillRect/>
              </a:stretch>
            </p:blipFill>
            <p:spPr>
              <a:xfrm>
                <a:off x="5891526" y="4089044"/>
                <a:ext cx="118440" cy="10555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5C0988C7-0C35-42EF-BB6D-D3F7EECB49D0}"/>
                  </a:ext>
                </a:extLst>
              </p14:cNvPr>
              <p14:cNvContentPartPr/>
              <p14:nvPr/>
            </p14:nvContentPartPr>
            <p14:xfrm>
              <a:off x="5866326" y="4461321"/>
              <a:ext cx="67320" cy="77040"/>
            </p14:xfrm>
          </p:contentPart>
        </mc:Choice>
        <mc:Fallback xmlns="">
          <p:pic>
            <p:nvPicPr>
              <p:cNvPr id="35" name="Ink 34">
                <a:extLst>
                  <a:ext uri="{FF2B5EF4-FFF2-40B4-BE49-F238E27FC236}">
                    <a16:creationId xmlns:a16="http://schemas.microsoft.com/office/drawing/2014/main" id="{5C0988C7-0C35-42EF-BB6D-D3F7EECB49D0}"/>
                  </a:ext>
                </a:extLst>
              </p:cNvPr>
              <p:cNvPicPr/>
              <p:nvPr/>
            </p:nvPicPr>
            <p:blipFill>
              <a:blip r:embed="rId28"/>
              <a:stretch>
                <a:fillRect/>
              </a:stretch>
            </p:blipFill>
            <p:spPr>
              <a:xfrm>
                <a:off x="5857278" y="4452279"/>
                <a:ext cx="85055" cy="9476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A994CD8D-85E0-4854-87DE-458E4F164C85}"/>
                  </a:ext>
                </a:extLst>
              </p14:cNvPr>
              <p14:cNvContentPartPr/>
              <p14:nvPr/>
            </p14:nvContentPartPr>
            <p14:xfrm>
              <a:off x="5795766" y="5343321"/>
              <a:ext cx="56520" cy="78120"/>
            </p14:xfrm>
          </p:contentPart>
        </mc:Choice>
        <mc:Fallback xmlns="">
          <p:pic>
            <p:nvPicPr>
              <p:cNvPr id="36" name="Ink 35">
                <a:extLst>
                  <a:ext uri="{FF2B5EF4-FFF2-40B4-BE49-F238E27FC236}">
                    <a16:creationId xmlns:a16="http://schemas.microsoft.com/office/drawing/2014/main" id="{A994CD8D-85E0-4854-87DE-458E4F164C85}"/>
                  </a:ext>
                </a:extLst>
              </p:cNvPr>
              <p:cNvPicPr/>
              <p:nvPr/>
            </p:nvPicPr>
            <p:blipFill>
              <a:blip r:embed="rId30"/>
              <a:stretch>
                <a:fillRect/>
              </a:stretch>
            </p:blipFill>
            <p:spPr>
              <a:xfrm>
                <a:off x="5786766" y="5334321"/>
                <a:ext cx="74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08413B66-9ED4-4F88-A279-F898E78FE4B1}"/>
                  </a:ext>
                </a:extLst>
              </p14:cNvPr>
              <p14:cNvContentPartPr/>
              <p14:nvPr/>
            </p14:nvContentPartPr>
            <p14:xfrm>
              <a:off x="5887206" y="5694681"/>
              <a:ext cx="78480" cy="85680"/>
            </p14:xfrm>
          </p:contentPart>
        </mc:Choice>
        <mc:Fallback xmlns="">
          <p:pic>
            <p:nvPicPr>
              <p:cNvPr id="37" name="Ink 36">
                <a:extLst>
                  <a:ext uri="{FF2B5EF4-FFF2-40B4-BE49-F238E27FC236}">
                    <a16:creationId xmlns:a16="http://schemas.microsoft.com/office/drawing/2014/main" id="{08413B66-9ED4-4F88-A279-F898E78FE4B1}"/>
                  </a:ext>
                </a:extLst>
              </p:cNvPr>
              <p:cNvPicPr/>
              <p:nvPr/>
            </p:nvPicPr>
            <p:blipFill>
              <a:blip r:embed="rId32"/>
              <a:stretch>
                <a:fillRect/>
              </a:stretch>
            </p:blipFill>
            <p:spPr>
              <a:xfrm>
                <a:off x="5878247" y="5685681"/>
                <a:ext cx="96039"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ABF8B6EB-39E0-455A-8B7F-0F23F852E98C}"/>
                  </a:ext>
                </a:extLst>
              </p14:cNvPr>
              <p14:cNvContentPartPr/>
              <p14:nvPr/>
            </p14:nvContentPartPr>
            <p14:xfrm>
              <a:off x="5842926" y="6081321"/>
              <a:ext cx="130320" cy="83520"/>
            </p14:xfrm>
          </p:contentPart>
        </mc:Choice>
        <mc:Fallback xmlns="">
          <p:pic>
            <p:nvPicPr>
              <p:cNvPr id="38" name="Ink 37">
                <a:extLst>
                  <a:ext uri="{FF2B5EF4-FFF2-40B4-BE49-F238E27FC236}">
                    <a16:creationId xmlns:a16="http://schemas.microsoft.com/office/drawing/2014/main" id="{ABF8B6EB-39E0-455A-8B7F-0F23F852E98C}"/>
                  </a:ext>
                </a:extLst>
              </p:cNvPr>
              <p:cNvPicPr/>
              <p:nvPr/>
            </p:nvPicPr>
            <p:blipFill>
              <a:blip r:embed="rId34"/>
              <a:stretch>
                <a:fillRect/>
              </a:stretch>
            </p:blipFill>
            <p:spPr>
              <a:xfrm>
                <a:off x="5833926" y="6072321"/>
                <a:ext cx="147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D55FC554-79C7-4668-A113-A13B6478A6CA}"/>
                  </a:ext>
                </a:extLst>
              </p14:cNvPr>
              <p14:cNvContentPartPr/>
              <p14:nvPr/>
            </p14:nvContentPartPr>
            <p14:xfrm>
              <a:off x="3319326" y="4205721"/>
              <a:ext cx="212760" cy="16200"/>
            </p14:xfrm>
          </p:contentPart>
        </mc:Choice>
        <mc:Fallback xmlns="">
          <p:pic>
            <p:nvPicPr>
              <p:cNvPr id="39" name="Ink 38">
                <a:extLst>
                  <a:ext uri="{FF2B5EF4-FFF2-40B4-BE49-F238E27FC236}">
                    <a16:creationId xmlns:a16="http://schemas.microsoft.com/office/drawing/2014/main" id="{D55FC554-79C7-4668-A113-A13B6478A6CA}"/>
                  </a:ext>
                </a:extLst>
              </p:cNvPr>
              <p:cNvPicPr/>
              <p:nvPr/>
            </p:nvPicPr>
            <p:blipFill>
              <a:blip r:embed="rId36"/>
              <a:stretch>
                <a:fillRect/>
              </a:stretch>
            </p:blipFill>
            <p:spPr>
              <a:xfrm>
                <a:off x="3265326" y="4095266"/>
                <a:ext cx="320400" cy="236741"/>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C7C08BCB-9D25-468E-9326-D84C8072B5C4}"/>
                  </a:ext>
                </a:extLst>
              </p14:cNvPr>
              <p14:cNvContentPartPr/>
              <p14:nvPr/>
            </p14:nvContentPartPr>
            <p14:xfrm>
              <a:off x="5785326" y="3134721"/>
              <a:ext cx="315720" cy="19440"/>
            </p14:xfrm>
          </p:contentPart>
        </mc:Choice>
        <mc:Fallback xmlns="">
          <p:pic>
            <p:nvPicPr>
              <p:cNvPr id="40" name="Ink 39">
                <a:extLst>
                  <a:ext uri="{FF2B5EF4-FFF2-40B4-BE49-F238E27FC236}">
                    <a16:creationId xmlns:a16="http://schemas.microsoft.com/office/drawing/2014/main" id="{C7C08BCB-9D25-468E-9326-D84C8072B5C4}"/>
                  </a:ext>
                </a:extLst>
              </p:cNvPr>
              <p:cNvPicPr/>
              <p:nvPr/>
            </p:nvPicPr>
            <p:blipFill>
              <a:blip r:embed="rId38"/>
              <a:stretch>
                <a:fillRect/>
              </a:stretch>
            </p:blipFill>
            <p:spPr>
              <a:xfrm>
                <a:off x="5731326" y="3026721"/>
                <a:ext cx="423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1348DC08-89AB-4DDE-8197-CBDE2EEC5E22}"/>
                  </a:ext>
                </a:extLst>
              </p14:cNvPr>
              <p14:cNvContentPartPr/>
              <p14:nvPr/>
            </p14:nvContentPartPr>
            <p14:xfrm>
              <a:off x="5802246" y="3843201"/>
              <a:ext cx="229320" cy="20520"/>
            </p14:xfrm>
          </p:contentPart>
        </mc:Choice>
        <mc:Fallback xmlns="">
          <p:pic>
            <p:nvPicPr>
              <p:cNvPr id="41" name="Ink 40">
                <a:extLst>
                  <a:ext uri="{FF2B5EF4-FFF2-40B4-BE49-F238E27FC236}">
                    <a16:creationId xmlns:a16="http://schemas.microsoft.com/office/drawing/2014/main" id="{1348DC08-89AB-4DDE-8197-CBDE2EEC5E22}"/>
                  </a:ext>
                </a:extLst>
              </p:cNvPr>
              <p:cNvPicPr/>
              <p:nvPr/>
            </p:nvPicPr>
            <p:blipFill>
              <a:blip r:embed="rId40"/>
              <a:stretch>
                <a:fillRect/>
              </a:stretch>
            </p:blipFill>
            <p:spPr>
              <a:xfrm>
                <a:off x="5748246" y="3735201"/>
                <a:ext cx="336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1AB8E328-5AC8-41BD-8732-8868110B6D1B}"/>
                  </a:ext>
                </a:extLst>
              </p14:cNvPr>
              <p14:cNvContentPartPr/>
              <p14:nvPr/>
            </p14:nvContentPartPr>
            <p14:xfrm>
              <a:off x="5728446" y="5358081"/>
              <a:ext cx="248040" cy="22320"/>
            </p14:xfrm>
          </p:contentPart>
        </mc:Choice>
        <mc:Fallback xmlns="">
          <p:pic>
            <p:nvPicPr>
              <p:cNvPr id="42" name="Ink 41">
                <a:extLst>
                  <a:ext uri="{FF2B5EF4-FFF2-40B4-BE49-F238E27FC236}">
                    <a16:creationId xmlns:a16="http://schemas.microsoft.com/office/drawing/2014/main" id="{1AB8E328-5AC8-41BD-8732-8868110B6D1B}"/>
                  </a:ext>
                </a:extLst>
              </p:cNvPr>
              <p:cNvPicPr/>
              <p:nvPr/>
            </p:nvPicPr>
            <p:blipFill>
              <a:blip r:embed="rId42"/>
              <a:stretch>
                <a:fillRect/>
              </a:stretch>
            </p:blipFill>
            <p:spPr>
              <a:xfrm>
                <a:off x="5674524" y="5250081"/>
                <a:ext cx="355524" cy="237960"/>
              </a:xfrm>
              <a:prstGeom prst="rect">
                <a:avLst/>
              </a:prstGeom>
            </p:spPr>
          </p:pic>
        </mc:Fallback>
      </mc:AlternateContent>
      <p:sp>
        <p:nvSpPr>
          <p:cNvPr id="4" name="TextBox 3">
            <a:extLst>
              <a:ext uri="{FF2B5EF4-FFF2-40B4-BE49-F238E27FC236}">
                <a16:creationId xmlns:a16="http://schemas.microsoft.com/office/drawing/2014/main" id="{B0C91C48-F947-4689-B047-654D3411ACD5}"/>
              </a:ext>
            </a:extLst>
          </p:cNvPr>
          <p:cNvSpPr txBox="1"/>
          <p:nvPr/>
        </p:nvSpPr>
        <p:spPr>
          <a:xfrm>
            <a:off x="2597894" y="4018441"/>
            <a:ext cx="563525" cy="338554"/>
          </a:xfrm>
          <a:prstGeom prst="rect">
            <a:avLst/>
          </a:prstGeom>
          <a:noFill/>
        </p:spPr>
        <p:txBody>
          <a:bodyPr wrap="square" rtlCol="0">
            <a:spAutoFit/>
          </a:bodyPr>
          <a:lstStyle/>
          <a:p>
            <a:r>
              <a:rPr lang="it-IT" sz="1600"/>
              <a:t>pet</a:t>
            </a:r>
          </a:p>
        </p:txBody>
      </p:sp>
      <p:sp>
        <p:nvSpPr>
          <p:cNvPr id="43" name="TextBox 42">
            <a:extLst>
              <a:ext uri="{FF2B5EF4-FFF2-40B4-BE49-F238E27FC236}">
                <a16:creationId xmlns:a16="http://schemas.microsoft.com/office/drawing/2014/main" id="{0DE805C3-9A84-4158-9AC1-123B2EBC6A7A}"/>
              </a:ext>
            </a:extLst>
          </p:cNvPr>
          <p:cNvSpPr txBox="1"/>
          <p:nvPr/>
        </p:nvSpPr>
        <p:spPr>
          <a:xfrm>
            <a:off x="6299123" y="2960767"/>
            <a:ext cx="563525" cy="338554"/>
          </a:xfrm>
          <a:prstGeom prst="rect">
            <a:avLst/>
          </a:prstGeom>
          <a:noFill/>
        </p:spPr>
        <p:txBody>
          <a:bodyPr wrap="square" rtlCol="0">
            <a:spAutoFit/>
          </a:bodyPr>
          <a:lstStyle/>
          <a:p>
            <a:r>
              <a:rPr lang="it-IT" sz="1600"/>
              <a:t>cat</a:t>
            </a:r>
          </a:p>
        </p:txBody>
      </p:sp>
      <p:sp>
        <p:nvSpPr>
          <p:cNvPr id="44" name="TextBox 43">
            <a:extLst>
              <a:ext uri="{FF2B5EF4-FFF2-40B4-BE49-F238E27FC236}">
                <a16:creationId xmlns:a16="http://schemas.microsoft.com/office/drawing/2014/main" id="{F7E36C0A-3F52-4990-ADF0-35690FB63CB1}"/>
              </a:ext>
            </a:extLst>
          </p:cNvPr>
          <p:cNvSpPr txBox="1"/>
          <p:nvPr/>
        </p:nvSpPr>
        <p:spPr>
          <a:xfrm>
            <a:off x="6321142" y="3628024"/>
            <a:ext cx="563525" cy="338554"/>
          </a:xfrm>
          <a:prstGeom prst="rect">
            <a:avLst/>
          </a:prstGeom>
          <a:noFill/>
        </p:spPr>
        <p:txBody>
          <a:bodyPr wrap="square" rtlCol="0">
            <a:spAutoFit/>
          </a:bodyPr>
          <a:lstStyle/>
          <a:p>
            <a:r>
              <a:rPr lang="it-IT" sz="1600"/>
              <a:t>dog</a:t>
            </a:r>
          </a:p>
        </p:txBody>
      </p:sp>
      <p:sp>
        <p:nvSpPr>
          <p:cNvPr id="45" name="TextBox 44">
            <a:extLst>
              <a:ext uri="{FF2B5EF4-FFF2-40B4-BE49-F238E27FC236}">
                <a16:creationId xmlns:a16="http://schemas.microsoft.com/office/drawing/2014/main" id="{DBEDB0BD-0EB2-4F08-9FFC-3A6071C8DCDF}"/>
              </a:ext>
            </a:extLst>
          </p:cNvPr>
          <p:cNvSpPr txBox="1"/>
          <p:nvPr/>
        </p:nvSpPr>
        <p:spPr>
          <a:xfrm>
            <a:off x="6321141" y="5160710"/>
            <a:ext cx="1063111" cy="338554"/>
          </a:xfrm>
          <a:prstGeom prst="rect">
            <a:avLst/>
          </a:prstGeom>
          <a:noFill/>
        </p:spPr>
        <p:txBody>
          <a:bodyPr wrap="square" rtlCol="0">
            <a:spAutoFit/>
          </a:bodyPr>
          <a:lstStyle/>
          <a:p>
            <a:r>
              <a:rPr lang="it-IT" sz="1600"/>
              <a:t>parrot</a:t>
            </a:r>
          </a:p>
        </p:txBody>
      </p:sp>
      <p:sp>
        <p:nvSpPr>
          <p:cNvPr id="46" name="TextBox 45">
            <a:extLst>
              <a:ext uri="{FF2B5EF4-FFF2-40B4-BE49-F238E27FC236}">
                <a16:creationId xmlns:a16="http://schemas.microsoft.com/office/drawing/2014/main" id="{D579480C-D3C2-4EB4-A354-8B38524E4468}"/>
              </a:ext>
            </a:extLst>
          </p:cNvPr>
          <p:cNvSpPr txBox="1"/>
          <p:nvPr/>
        </p:nvSpPr>
        <p:spPr>
          <a:xfrm>
            <a:off x="2590658" y="3410583"/>
            <a:ext cx="563525" cy="338554"/>
          </a:xfrm>
          <a:prstGeom prst="rect">
            <a:avLst/>
          </a:prstGeom>
          <a:noFill/>
        </p:spPr>
        <p:txBody>
          <a:bodyPr wrap="square" rtlCol="0">
            <a:spAutoFit/>
          </a:bodyPr>
          <a:lstStyle/>
          <a:p>
            <a:r>
              <a:rPr lang="it-IT" sz="1600"/>
              <a:t>car</a:t>
            </a:r>
          </a:p>
        </p:txBody>
      </p:sp>
      <p:sp>
        <p:nvSpPr>
          <p:cNvPr id="47" name="TextBox 46">
            <a:extLst>
              <a:ext uri="{FF2B5EF4-FFF2-40B4-BE49-F238E27FC236}">
                <a16:creationId xmlns:a16="http://schemas.microsoft.com/office/drawing/2014/main" id="{ECBE5E10-244A-4EAC-87B1-313CD6966C9F}"/>
              </a:ext>
            </a:extLst>
          </p:cNvPr>
          <p:cNvSpPr txBox="1"/>
          <p:nvPr/>
        </p:nvSpPr>
        <p:spPr>
          <a:xfrm>
            <a:off x="6337253" y="5887065"/>
            <a:ext cx="1445780" cy="338554"/>
          </a:xfrm>
          <a:prstGeom prst="rect">
            <a:avLst/>
          </a:prstGeom>
          <a:noFill/>
        </p:spPr>
        <p:txBody>
          <a:bodyPr wrap="square" rtlCol="0">
            <a:spAutoFit/>
          </a:bodyPr>
          <a:lstStyle/>
          <a:p>
            <a:r>
              <a:rPr lang="it-IT" sz="1600"/>
              <a:t>Zimbabwe</a:t>
            </a:r>
          </a:p>
        </p:txBody>
      </p:sp>
    </p:spTree>
    <p:extLst>
      <p:ext uri="{BB962C8B-B14F-4D97-AF65-F5344CB8AC3E}">
        <p14:creationId xmlns:p14="http://schemas.microsoft.com/office/powerpoint/2010/main" val="11165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F2CD-B7D3-47EB-80AB-3FE502FEB7B9}"/>
              </a:ext>
            </a:extLst>
          </p:cNvPr>
          <p:cNvSpPr>
            <a:spLocks noGrp="1"/>
          </p:cNvSpPr>
          <p:nvPr>
            <p:ph type="title"/>
          </p:nvPr>
        </p:nvSpPr>
        <p:spPr>
          <a:xfrm>
            <a:off x="1141413" y="327514"/>
            <a:ext cx="9905998" cy="1478570"/>
          </a:xfrm>
        </p:spPr>
        <p:txBody>
          <a:bodyPr/>
          <a:lstStyle/>
          <a:p>
            <a:r>
              <a:rPr lang="it-IT">
                <a:latin typeface="Avenir Next"/>
              </a:rPr>
              <a:t>What now?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A5D2F1-E538-45E7-8BA7-B09B65CB1027}"/>
                  </a:ext>
                </a:extLst>
              </p:cNvPr>
              <p:cNvSpPr>
                <a:spLocks noGrp="1"/>
              </p:cNvSpPr>
              <p:nvPr>
                <p:ph idx="1"/>
              </p:nvPr>
            </p:nvSpPr>
            <p:spPr>
              <a:xfrm>
                <a:off x="1141413" y="1658143"/>
                <a:ext cx="9905999" cy="3918634"/>
              </a:xfrm>
            </p:spPr>
            <p:txBody>
              <a:bodyPr>
                <a:normAutofit lnSpcReduction="10000"/>
              </a:bodyPr>
              <a:lstStyle/>
              <a:p>
                <a:r>
                  <a:rPr lang="it-IT"/>
                  <a:t>We now have a </a:t>
                </a:r>
                <a:r>
                  <a:rPr lang="it-IT" b="1"/>
                  <a:t>tractable</a:t>
                </a:r>
                <a:r>
                  <a:rPr lang="it-IT"/>
                  <a:t> and </a:t>
                </a:r>
                <a:r>
                  <a:rPr lang="it-IT" b="1"/>
                  <a:t>meaningful </a:t>
                </a:r>
                <a:r>
                  <a:rPr lang="it-IT"/>
                  <a:t>vector representation of words</a:t>
                </a:r>
              </a:p>
              <a:p>
                <a:r>
                  <a:rPr lang="it-IT"/>
                  <a:t>This represents the </a:t>
                </a:r>
                <a:r>
                  <a:rPr lang="it-IT" i="1"/>
                  <a:t>meaning</a:t>
                </a:r>
                <a:r>
                  <a:rPr lang="it-IT"/>
                  <a:t> of the word (established by the context in which the word is generally used)</a:t>
                </a:r>
              </a:p>
              <a:p>
                <a:r>
                  <a:rPr lang="it-IT"/>
                  <a:t>Words with similar meanings have similar vector representation</a:t>
                </a:r>
              </a:p>
              <a:p>
                <a:endParaRPr lang="it-IT"/>
              </a:p>
              <a:p>
                <a:pPr marL="0" indent="0">
                  <a:buNone/>
                </a:pPr>
                <a:r>
                  <a:rPr lang="it-IT"/>
                  <a:t>Now we are just dealing with vectors in </a:t>
                </a:r>
                <a14:m>
                  <m:oMath xmlns:m="http://schemas.openxmlformats.org/officeDocument/2006/math">
                    <m:sSup>
                      <m:sSupPr>
                        <m:ctrlPr>
                          <a:rPr lang="it-IT" i="1" smtClean="0">
                            <a:latin typeface="Cambria Math" panose="02040503050406030204" pitchFamily="18" charset="0"/>
                          </a:rPr>
                        </m:ctrlPr>
                      </m:sSupPr>
                      <m:e>
                        <m:r>
                          <a:rPr lang="it-IT" i="1" smtClean="0">
                            <a:latin typeface="Cambria Math" panose="02040503050406030204" pitchFamily="18" charset="0"/>
                          </a:rPr>
                          <m:t>ℝ</m:t>
                        </m:r>
                      </m:e>
                      <m:sup>
                        <m:r>
                          <a:rPr lang="it-IT" i="1" smtClean="0">
                            <a:latin typeface="Cambria Math" panose="02040503050406030204" pitchFamily="18" charset="0"/>
                          </a:rPr>
                          <m:t>𝑛</m:t>
                        </m:r>
                      </m:sup>
                    </m:sSup>
                  </m:oMath>
                </a14:m>
                <a:r>
                  <a:rPr lang="it-IT"/>
                  <a:t>, can run </a:t>
                </a:r>
                <a:r>
                  <a:rPr lang="it-IT" i="1"/>
                  <a:t>any</a:t>
                </a:r>
                <a:r>
                  <a:rPr lang="it-IT"/>
                  <a:t> ML algorithm that works with them, or even perform vector algebra!</a:t>
                </a:r>
              </a:p>
            </p:txBody>
          </p:sp>
        </mc:Choice>
        <mc:Fallback xmlns="">
          <p:sp>
            <p:nvSpPr>
              <p:cNvPr id="3" name="Content Placeholder 2">
                <a:extLst>
                  <a:ext uri="{FF2B5EF4-FFF2-40B4-BE49-F238E27FC236}">
                    <a16:creationId xmlns:a16="http://schemas.microsoft.com/office/drawing/2014/main" id="{68A5D2F1-E538-45E7-8BA7-B09B65CB1027}"/>
                  </a:ext>
                </a:extLst>
              </p:cNvPr>
              <p:cNvSpPr>
                <a:spLocks noGrp="1" noRot="1" noChangeAspect="1" noMove="1" noResize="1" noEditPoints="1" noAdjustHandles="1" noChangeArrowheads="1" noChangeShapeType="1" noTextEdit="1"/>
              </p:cNvSpPr>
              <p:nvPr>
                <p:ph idx="1"/>
              </p:nvPr>
            </p:nvSpPr>
            <p:spPr>
              <a:xfrm>
                <a:off x="1141413" y="1658143"/>
                <a:ext cx="9905999" cy="3918634"/>
              </a:xfrm>
              <a:blipFill>
                <a:blip r:embed="rId2"/>
                <a:stretch>
                  <a:fillRect l="-1231" t="-2644" r="-615" b="-156"/>
                </a:stretch>
              </a:blipFill>
            </p:spPr>
            <p:txBody>
              <a:bodyPr/>
              <a:lstStyle/>
              <a:p>
                <a:r>
                  <a:rPr lang="en-US">
                    <a:noFill/>
                  </a:rPr>
                  <a:t> </a:t>
                </a:r>
              </a:p>
            </p:txBody>
          </p:sp>
        </mc:Fallback>
      </mc:AlternateContent>
    </p:spTree>
    <p:extLst>
      <p:ext uri="{BB962C8B-B14F-4D97-AF65-F5344CB8AC3E}">
        <p14:creationId xmlns:p14="http://schemas.microsoft.com/office/powerpoint/2010/main" val="312046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1CCD-A804-FE44-8CA3-6EC948D820E5}"/>
              </a:ext>
            </a:extLst>
          </p:cNvPr>
          <p:cNvSpPr>
            <a:spLocks noGrp="1"/>
          </p:cNvSpPr>
          <p:nvPr>
            <p:ph type="title"/>
          </p:nvPr>
        </p:nvSpPr>
        <p:spPr>
          <a:xfrm>
            <a:off x="1141413" y="618518"/>
            <a:ext cx="10590726" cy="1478570"/>
          </a:xfrm>
        </p:spPr>
        <p:txBody>
          <a:bodyPr>
            <a:normAutofit/>
          </a:bodyPr>
          <a:lstStyle/>
          <a:p>
            <a:r>
              <a:rPr lang="en-US" sz="3200">
                <a:latin typeface="Avenir Next" panose="020B0503020202020204" pitchFamily="34" charset="0"/>
              </a:rPr>
              <a:t>Applications #2: Text-to-image Generation</a:t>
            </a:r>
          </a:p>
        </p:txBody>
      </p:sp>
      <p:sp>
        <p:nvSpPr>
          <p:cNvPr id="4" name="Slide Number Placeholder 3">
            <a:extLst>
              <a:ext uri="{FF2B5EF4-FFF2-40B4-BE49-F238E27FC236}">
                <a16:creationId xmlns:a16="http://schemas.microsoft.com/office/drawing/2014/main" id="{56F6805F-DF75-C648-8F21-D9FB51AE9C21}"/>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4</a:t>
            </a:fld>
            <a:endParaRPr lang="en-US">
              <a:latin typeface="Avenir Next" panose="020B0503020202020204" pitchFamily="34" charset="0"/>
            </a:endParaRPr>
          </a:p>
        </p:txBody>
      </p:sp>
      <p:pic>
        <p:nvPicPr>
          <p:cNvPr id="5" name="Picture 4">
            <a:extLst>
              <a:ext uri="{FF2B5EF4-FFF2-40B4-BE49-F238E27FC236}">
                <a16:creationId xmlns:a16="http://schemas.microsoft.com/office/drawing/2014/main" id="{7A0A23C7-156E-A543-A2EF-1AA374DE6FA7}"/>
              </a:ext>
            </a:extLst>
          </p:cNvPr>
          <p:cNvPicPr>
            <a:picLocks noChangeAspect="1"/>
          </p:cNvPicPr>
          <p:nvPr/>
        </p:nvPicPr>
        <p:blipFill>
          <a:blip r:embed="rId2"/>
          <a:stretch>
            <a:fillRect/>
          </a:stretch>
        </p:blipFill>
        <p:spPr>
          <a:xfrm>
            <a:off x="799049" y="2230121"/>
            <a:ext cx="10590726" cy="2949316"/>
          </a:xfrm>
          <a:prstGeom prst="rect">
            <a:avLst/>
          </a:prstGeom>
        </p:spPr>
      </p:pic>
      <p:sp>
        <p:nvSpPr>
          <p:cNvPr id="6" name="TextBox 5">
            <a:extLst>
              <a:ext uri="{FF2B5EF4-FFF2-40B4-BE49-F238E27FC236}">
                <a16:creationId xmlns:a16="http://schemas.microsoft.com/office/drawing/2014/main" id="{C4A6443E-38E4-1845-A7BE-758BF8465C3B}"/>
              </a:ext>
            </a:extLst>
          </p:cNvPr>
          <p:cNvSpPr txBox="1"/>
          <p:nvPr/>
        </p:nvSpPr>
        <p:spPr>
          <a:xfrm>
            <a:off x="7504004" y="5179437"/>
            <a:ext cx="3543406" cy="369332"/>
          </a:xfrm>
          <a:prstGeom prst="rect">
            <a:avLst/>
          </a:prstGeom>
          <a:noFill/>
        </p:spPr>
        <p:txBody>
          <a:bodyPr wrap="none" rtlCol="0">
            <a:spAutoFit/>
          </a:bodyPr>
          <a:lstStyle/>
          <a:p>
            <a:r>
              <a:rPr lang="en-US">
                <a:latin typeface="Avenir Next" panose="020B0503020202020204" pitchFamily="34" charset="0"/>
              </a:rPr>
              <a:t>https://</a:t>
            </a:r>
            <a:r>
              <a:rPr lang="en-US" err="1">
                <a:latin typeface="Avenir Next" panose="020B0503020202020204" pitchFamily="34" charset="0"/>
              </a:rPr>
              <a:t>openai.com</a:t>
            </a:r>
            <a:r>
              <a:rPr lang="en-US">
                <a:latin typeface="Avenir Next" panose="020B0503020202020204" pitchFamily="34" charset="0"/>
              </a:rPr>
              <a:t>/blog/</a:t>
            </a:r>
            <a:r>
              <a:rPr lang="en-US" err="1">
                <a:latin typeface="Avenir Next" panose="020B0503020202020204" pitchFamily="34" charset="0"/>
              </a:rPr>
              <a:t>dall</a:t>
            </a:r>
            <a:r>
              <a:rPr lang="en-US">
                <a:latin typeface="Avenir Next" panose="020B0503020202020204" pitchFamily="34" charset="0"/>
              </a:rPr>
              <a:t>-e/</a:t>
            </a:r>
          </a:p>
        </p:txBody>
      </p:sp>
    </p:spTree>
    <p:extLst>
      <p:ext uri="{BB962C8B-B14F-4D97-AF65-F5344CB8AC3E}">
        <p14:creationId xmlns:p14="http://schemas.microsoft.com/office/powerpoint/2010/main" val="2528197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71E40C-F748-45AA-BEBA-C4288D6DEC60}"/>
              </a:ext>
            </a:extLst>
          </p:cNvPr>
          <p:cNvSpPr>
            <a:spLocks noGrp="1"/>
          </p:cNvSpPr>
          <p:nvPr>
            <p:ph type="title"/>
          </p:nvPr>
        </p:nvSpPr>
        <p:spPr>
          <a:xfrm>
            <a:off x="1141413" y="618518"/>
            <a:ext cx="9905998" cy="1478570"/>
          </a:xfrm>
        </p:spPr>
        <p:txBody>
          <a:bodyPr/>
          <a:lstStyle/>
          <a:p>
            <a:r>
              <a:rPr lang="en-US">
                <a:latin typeface="Avenir Next" panose="020B0503020202020204" pitchFamily="34" charset="0"/>
              </a:rPr>
              <a:t>Part-of-speech terms in English</a:t>
            </a:r>
          </a:p>
        </p:txBody>
      </p:sp>
      <p:pic>
        <p:nvPicPr>
          <p:cNvPr id="4" name="Picture 3">
            <a:extLst>
              <a:ext uri="{FF2B5EF4-FFF2-40B4-BE49-F238E27FC236}">
                <a16:creationId xmlns:a16="http://schemas.microsoft.com/office/drawing/2014/main" id="{F0ACFB80-21C2-064E-9DD3-1319301AAF81}"/>
              </a:ext>
            </a:extLst>
          </p:cNvPr>
          <p:cNvPicPr>
            <a:picLocks noChangeAspect="1"/>
          </p:cNvPicPr>
          <p:nvPr/>
        </p:nvPicPr>
        <p:blipFill rotWithShape="1">
          <a:blip r:embed="rId3"/>
          <a:srcRect t="765" b="35674"/>
          <a:stretch/>
        </p:blipFill>
        <p:spPr>
          <a:xfrm>
            <a:off x="1141412" y="2249487"/>
            <a:ext cx="9905999" cy="3541714"/>
          </a:xfrm>
          <a:prstGeom prst="rect">
            <a:avLst/>
          </a:prstGeom>
          <a:noFill/>
        </p:spPr>
      </p:pic>
      <p:sp>
        <p:nvSpPr>
          <p:cNvPr id="5" name="TextBox 4">
            <a:extLst>
              <a:ext uri="{FF2B5EF4-FFF2-40B4-BE49-F238E27FC236}">
                <a16:creationId xmlns:a16="http://schemas.microsoft.com/office/drawing/2014/main" id="{76FF2CE0-C62A-3A48-8AC5-B01D7454AB27}"/>
              </a:ext>
            </a:extLst>
          </p:cNvPr>
          <p:cNvSpPr txBox="1"/>
          <p:nvPr/>
        </p:nvSpPr>
        <p:spPr>
          <a:xfrm>
            <a:off x="6507648" y="5898396"/>
            <a:ext cx="4233018" cy="369332"/>
          </a:xfrm>
          <a:prstGeom prst="rect">
            <a:avLst/>
          </a:prstGeom>
          <a:noFill/>
        </p:spPr>
        <p:txBody>
          <a:bodyPr wrap="none" rtlCol="0">
            <a:spAutoFit/>
          </a:bodyPr>
          <a:lstStyle/>
          <a:p>
            <a:r>
              <a:rPr lang="en-US">
                <a:latin typeface="Avenir Next" panose="020B0503020202020204" pitchFamily="34" charset="0"/>
              </a:rPr>
              <a:t>https://</a:t>
            </a:r>
            <a:r>
              <a:rPr lang="en-US" err="1">
                <a:latin typeface="Avenir Next" panose="020B0503020202020204" pitchFamily="34" charset="0"/>
              </a:rPr>
              <a:t>aclanthology.org</a:t>
            </a:r>
            <a:r>
              <a:rPr lang="en-US">
                <a:latin typeface="Avenir Next" panose="020B0503020202020204" pitchFamily="34" charset="0"/>
              </a:rPr>
              <a:t>/L16-1262.pdf</a:t>
            </a:r>
          </a:p>
        </p:txBody>
      </p:sp>
      <p:sp>
        <p:nvSpPr>
          <p:cNvPr id="8" name="Slide Number Placeholder 7">
            <a:extLst>
              <a:ext uri="{FF2B5EF4-FFF2-40B4-BE49-F238E27FC236}">
                <a16:creationId xmlns:a16="http://schemas.microsoft.com/office/drawing/2014/main" id="{FE1CE46A-2C7D-B142-8446-318915226D8C}"/>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187440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532C-8E47-D545-841E-3B2A5AE752A9}"/>
              </a:ext>
            </a:extLst>
          </p:cNvPr>
          <p:cNvSpPr>
            <a:spLocks noGrp="1"/>
          </p:cNvSpPr>
          <p:nvPr>
            <p:ph type="title"/>
          </p:nvPr>
        </p:nvSpPr>
        <p:spPr/>
        <p:txBody>
          <a:bodyPr/>
          <a:lstStyle/>
          <a:p>
            <a:r>
              <a:rPr lang="en-US">
                <a:latin typeface="Avenir Next" panose="020B0503020202020204" pitchFamily="34" charset="0"/>
              </a:rPr>
              <a:t>Syntactic Parsing simplified</a:t>
            </a:r>
          </a:p>
        </p:txBody>
      </p:sp>
      <p:sp>
        <p:nvSpPr>
          <p:cNvPr id="3" name="Content Placeholder 2">
            <a:extLst>
              <a:ext uri="{FF2B5EF4-FFF2-40B4-BE49-F238E27FC236}">
                <a16:creationId xmlns:a16="http://schemas.microsoft.com/office/drawing/2014/main" id="{9710E3A7-C96E-1044-94CB-7E13B56E432B}"/>
              </a:ext>
            </a:extLst>
          </p:cNvPr>
          <p:cNvSpPr>
            <a:spLocks noGrp="1"/>
          </p:cNvSpPr>
          <p:nvPr>
            <p:ph idx="1"/>
          </p:nvPr>
        </p:nvSpPr>
        <p:spPr>
          <a:xfrm>
            <a:off x="4125118" y="5901573"/>
            <a:ext cx="3938588" cy="667658"/>
          </a:xfrm>
        </p:spPr>
        <p:txBody>
          <a:bodyPr>
            <a:normAutofit fontScale="85000" lnSpcReduction="10000"/>
          </a:bodyPr>
          <a:lstStyle/>
          <a:p>
            <a:pPr marL="0" indent="0">
              <a:buNone/>
            </a:pPr>
            <a:r>
              <a:rPr lang="en-US" sz="3200">
                <a:latin typeface="Avenir Next" panose="020B0503020202020204" pitchFamily="34" charset="0"/>
              </a:rPr>
              <a:t>We love Data Science.</a:t>
            </a:r>
          </a:p>
        </p:txBody>
      </p:sp>
      <p:sp>
        <p:nvSpPr>
          <p:cNvPr id="4" name="Slide Number Placeholder 3">
            <a:extLst>
              <a:ext uri="{FF2B5EF4-FFF2-40B4-BE49-F238E27FC236}">
                <a16:creationId xmlns:a16="http://schemas.microsoft.com/office/drawing/2014/main" id="{E763EC36-E052-334F-BB0B-8A27E4EB670D}"/>
              </a:ext>
            </a:extLst>
          </p:cNvPr>
          <p:cNvSpPr>
            <a:spLocks noGrp="1"/>
          </p:cNvSpPr>
          <p:nvPr>
            <p:ph type="sldNum" sz="quarter" idx="12"/>
          </p:nvPr>
        </p:nvSpPr>
        <p:spPr/>
        <p:txBody>
          <a:bodyPr/>
          <a:lstStyle/>
          <a:p>
            <a:fld id="{6D22F896-40B5-4ADD-8801-0D06FADFA095}" type="slidenum">
              <a:rPr lang="en-US" smtClean="0">
                <a:latin typeface="Avenir Next" panose="020B0503020202020204" pitchFamily="34" charset="0"/>
              </a:rPr>
              <a:t>6</a:t>
            </a:fld>
            <a:endParaRPr lang="en-US">
              <a:latin typeface="Avenir Next" panose="020B0503020202020204" pitchFamily="34" charset="0"/>
            </a:endParaRPr>
          </a:p>
        </p:txBody>
      </p:sp>
      <p:sp>
        <p:nvSpPr>
          <p:cNvPr id="6" name="Content Placeholder 2">
            <a:extLst>
              <a:ext uri="{FF2B5EF4-FFF2-40B4-BE49-F238E27FC236}">
                <a16:creationId xmlns:a16="http://schemas.microsoft.com/office/drawing/2014/main" id="{2A802DD6-4296-1E46-A9C5-6C462C5ED8D3}"/>
              </a:ext>
            </a:extLst>
          </p:cNvPr>
          <p:cNvSpPr txBox="1">
            <a:spLocks/>
          </p:cNvSpPr>
          <p:nvPr/>
        </p:nvSpPr>
        <p:spPr>
          <a:xfrm>
            <a:off x="2409374" y="4856580"/>
            <a:ext cx="2964489"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Personal Pronoun</a:t>
            </a:r>
          </a:p>
        </p:txBody>
      </p:sp>
      <p:sp>
        <p:nvSpPr>
          <p:cNvPr id="7" name="Content Placeholder 2">
            <a:extLst>
              <a:ext uri="{FF2B5EF4-FFF2-40B4-BE49-F238E27FC236}">
                <a16:creationId xmlns:a16="http://schemas.microsoft.com/office/drawing/2014/main" id="{C90EA86E-33BF-C74D-B2C6-09DF143958B2}"/>
              </a:ext>
            </a:extLst>
          </p:cNvPr>
          <p:cNvSpPr txBox="1">
            <a:spLocks/>
          </p:cNvSpPr>
          <p:nvPr/>
        </p:nvSpPr>
        <p:spPr>
          <a:xfrm>
            <a:off x="5593624" y="4858375"/>
            <a:ext cx="1063734" cy="559596"/>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a:t>
            </a:r>
          </a:p>
        </p:txBody>
      </p:sp>
      <p:sp>
        <p:nvSpPr>
          <p:cNvPr id="9" name="Content Placeholder 2">
            <a:extLst>
              <a:ext uri="{FF2B5EF4-FFF2-40B4-BE49-F238E27FC236}">
                <a16:creationId xmlns:a16="http://schemas.microsoft.com/office/drawing/2014/main" id="{49B1B7B8-5470-C947-839E-09E867C5FC78}"/>
              </a:ext>
            </a:extLst>
          </p:cNvPr>
          <p:cNvSpPr txBox="1">
            <a:spLocks/>
          </p:cNvSpPr>
          <p:nvPr/>
        </p:nvSpPr>
        <p:spPr>
          <a:xfrm>
            <a:off x="8444661" y="4864406"/>
            <a:ext cx="1200596"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0" name="Content Placeholder 2">
            <a:extLst>
              <a:ext uri="{FF2B5EF4-FFF2-40B4-BE49-F238E27FC236}">
                <a16:creationId xmlns:a16="http://schemas.microsoft.com/office/drawing/2014/main" id="{36862572-A0E3-6C4B-B8E7-CD3C22884B07}"/>
              </a:ext>
            </a:extLst>
          </p:cNvPr>
          <p:cNvSpPr txBox="1">
            <a:spLocks/>
          </p:cNvSpPr>
          <p:nvPr/>
        </p:nvSpPr>
        <p:spPr>
          <a:xfrm>
            <a:off x="7024303" y="4858375"/>
            <a:ext cx="1200597" cy="531788"/>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a:t>
            </a:r>
          </a:p>
        </p:txBody>
      </p:sp>
      <p:sp>
        <p:nvSpPr>
          <p:cNvPr id="14" name="Content Placeholder 2">
            <a:extLst>
              <a:ext uri="{FF2B5EF4-FFF2-40B4-BE49-F238E27FC236}">
                <a16:creationId xmlns:a16="http://schemas.microsoft.com/office/drawing/2014/main" id="{A25E0231-2575-3746-A6BE-B4905E6E5833}"/>
              </a:ext>
            </a:extLst>
          </p:cNvPr>
          <p:cNvSpPr txBox="1">
            <a:spLocks/>
          </p:cNvSpPr>
          <p:nvPr/>
        </p:nvSpPr>
        <p:spPr>
          <a:xfrm>
            <a:off x="7160450" y="3845862"/>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5" name="Content Placeholder 2">
            <a:extLst>
              <a:ext uri="{FF2B5EF4-FFF2-40B4-BE49-F238E27FC236}">
                <a16:creationId xmlns:a16="http://schemas.microsoft.com/office/drawing/2014/main" id="{DC9DEC38-87E6-1547-924B-2066949B464D}"/>
              </a:ext>
            </a:extLst>
          </p:cNvPr>
          <p:cNvSpPr txBox="1">
            <a:spLocks/>
          </p:cNvSpPr>
          <p:nvPr/>
        </p:nvSpPr>
        <p:spPr>
          <a:xfrm>
            <a:off x="2409374" y="3841301"/>
            <a:ext cx="212890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Noun Phrase</a:t>
            </a:r>
          </a:p>
        </p:txBody>
      </p:sp>
      <p:sp>
        <p:nvSpPr>
          <p:cNvPr id="16" name="Content Placeholder 2">
            <a:extLst>
              <a:ext uri="{FF2B5EF4-FFF2-40B4-BE49-F238E27FC236}">
                <a16:creationId xmlns:a16="http://schemas.microsoft.com/office/drawing/2014/main" id="{7B72CE91-B1AD-EE44-953C-30346060EFED}"/>
              </a:ext>
            </a:extLst>
          </p:cNvPr>
          <p:cNvSpPr txBox="1">
            <a:spLocks/>
          </p:cNvSpPr>
          <p:nvPr/>
        </p:nvSpPr>
        <p:spPr>
          <a:xfrm>
            <a:off x="6096000" y="2879203"/>
            <a:ext cx="2128900" cy="561391"/>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Verb Phrase</a:t>
            </a:r>
          </a:p>
        </p:txBody>
      </p:sp>
      <p:sp>
        <p:nvSpPr>
          <p:cNvPr id="17" name="Content Placeholder 2">
            <a:extLst>
              <a:ext uri="{FF2B5EF4-FFF2-40B4-BE49-F238E27FC236}">
                <a16:creationId xmlns:a16="http://schemas.microsoft.com/office/drawing/2014/main" id="{8FD059D6-F560-DB4F-99F6-8989947BAB3B}"/>
              </a:ext>
            </a:extLst>
          </p:cNvPr>
          <p:cNvSpPr txBox="1">
            <a:spLocks/>
          </p:cNvSpPr>
          <p:nvPr/>
        </p:nvSpPr>
        <p:spPr>
          <a:xfrm>
            <a:off x="3784396" y="2072079"/>
            <a:ext cx="2778470" cy="561391"/>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a:latin typeface="Avenir Next" panose="020B0503020202020204" pitchFamily="34" charset="0"/>
              </a:rPr>
              <a:t>Phrase Structure</a:t>
            </a:r>
          </a:p>
        </p:txBody>
      </p:sp>
      <p:cxnSp>
        <p:nvCxnSpPr>
          <p:cNvPr id="19" name="Straight Connector 18">
            <a:extLst>
              <a:ext uri="{FF2B5EF4-FFF2-40B4-BE49-F238E27FC236}">
                <a16:creationId xmlns:a16="http://schemas.microsoft.com/office/drawing/2014/main" id="{3121E991-8654-BE4C-AEDA-B18EFBA9E6DF}"/>
              </a:ext>
            </a:extLst>
          </p:cNvPr>
          <p:cNvCxnSpPr>
            <a:endCxn id="6" idx="2"/>
          </p:cNvCxnSpPr>
          <p:nvPr/>
        </p:nvCxnSpPr>
        <p:spPr>
          <a:xfrm flipH="1" flipV="1">
            <a:off x="3891619" y="5417971"/>
            <a:ext cx="433638" cy="48360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1C200C39-D431-F944-90B4-959398286501}"/>
              </a:ext>
            </a:extLst>
          </p:cNvPr>
          <p:cNvCxnSpPr>
            <a:cxnSpLocks/>
          </p:cNvCxnSpPr>
          <p:nvPr/>
        </p:nvCxnSpPr>
        <p:spPr>
          <a:xfrm flipV="1">
            <a:off x="5260056" y="5417971"/>
            <a:ext cx="500787" cy="48360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599EF9B2-5949-AA41-9FC2-0555D6684A51}"/>
              </a:ext>
            </a:extLst>
          </p:cNvPr>
          <p:cNvCxnSpPr>
            <a:cxnSpLocks/>
          </p:cNvCxnSpPr>
          <p:nvPr/>
        </p:nvCxnSpPr>
        <p:spPr>
          <a:xfrm flipV="1">
            <a:off x="6082208" y="5417971"/>
            <a:ext cx="961317" cy="530004"/>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5" name="Straight Connector 24">
            <a:extLst>
              <a:ext uri="{FF2B5EF4-FFF2-40B4-BE49-F238E27FC236}">
                <a16:creationId xmlns:a16="http://schemas.microsoft.com/office/drawing/2014/main" id="{57DA1B53-6BC8-464D-AF24-3BB1B2F2DF49}"/>
              </a:ext>
            </a:extLst>
          </p:cNvPr>
          <p:cNvCxnSpPr>
            <a:cxnSpLocks/>
          </p:cNvCxnSpPr>
          <p:nvPr/>
        </p:nvCxnSpPr>
        <p:spPr>
          <a:xfrm flipV="1">
            <a:off x="7592657" y="5417971"/>
            <a:ext cx="959633" cy="562177"/>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29F319E2-278A-0F42-A32B-1035FFD62EC4}"/>
              </a:ext>
            </a:extLst>
          </p:cNvPr>
          <p:cNvCxnSpPr>
            <a:cxnSpLocks/>
            <a:endCxn id="15" idx="2"/>
          </p:cNvCxnSpPr>
          <p:nvPr/>
        </p:nvCxnSpPr>
        <p:spPr>
          <a:xfrm flipV="1">
            <a:off x="3473824" y="4402692"/>
            <a:ext cx="0" cy="461714"/>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83B39913-F05E-2145-840C-1052931E9A4F}"/>
              </a:ext>
            </a:extLst>
          </p:cNvPr>
          <p:cNvCxnSpPr>
            <a:cxnSpLocks/>
          </p:cNvCxnSpPr>
          <p:nvPr/>
        </p:nvCxnSpPr>
        <p:spPr>
          <a:xfrm flipV="1">
            <a:off x="6034981" y="3440594"/>
            <a:ext cx="622377" cy="1454879"/>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FF4710FF-409F-E346-99FA-D067B1BFB818}"/>
              </a:ext>
            </a:extLst>
          </p:cNvPr>
          <p:cNvCxnSpPr>
            <a:cxnSpLocks/>
          </p:cNvCxnSpPr>
          <p:nvPr/>
        </p:nvCxnSpPr>
        <p:spPr>
          <a:xfrm flipV="1">
            <a:off x="7592598" y="4440896"/>
            <a:ext cx="0" cy="488220"/>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4B542759-3CF3-BA49-995E-4DE23D040094}"/>
              </a:ext>
            </a:extLst>
          </p:cNvPr>
          <p:cNvCxnSpPr>
            <a:cxnSpLocks/>
          </p:cNvCxnSpPr>
          <p:nvPr/>
        </p:nvCxnSpPr>
        <p:spPr>
          <a:xfrm flipV="1">
            <a:off x="9002317" y="4413579"/>
            <a:ext cx="0" cy="488220"/>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0A04F5D6-3C76-BA4A-A8BF-EF5036895797}"/>
              </a:ext>
            </a:extLst>
          </p:cNvPr>
          <p:cNvCxnSpPr>
            <a:cxnSpLocks/>
          </p:cNvCxnSpPr>
          <p:nvPr/>
        </p:nvCxnSpPr>
        <p:spPr>
          <a:xfrm flipH="1" flipV="1">
            <a:off x="7765980" y="3429000"/>
            <a:ext cx="280016" cy="410536"/>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a16="http://schemas.microsoft.com/office/drawing/2014/main" id="{831607C9-42C3-FF46-B7BE-0B89DA6B5D32}"/>
              </a:ext>
            </a:extLst>
          </p:cNvPr>
          <p:cNvCxnSpPr>
            <a:cxnSpLocks/>
            <a:stCxn id="15" idx="0"/>
          </p:cNvCxnSpPr>
          <p:nvPr/>
        </p:nvCxnSpPr>
        <p:spPr>
          <a:xfrm flipV="1">
            <a:off x="3473824" y="2658479"/>
            <a:ext cx="1372135" cy="1182822"/>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41" name="Straight Connector 40">
            <a:extLst>
              <a:ext uri="{FF2B5EF4-FFF2-40B4-BE49-F238E27FC236}">
                <a16:creationId xmlns:a16="http://schemas.microsoft.com/office/drawing/2014/main" id="{E2B89B0C-4B59-FA40-9C32-477B23013E78}"/>
              </a:ext>
            </a:extLst>
          </p:cNvPr>
          <p:cNvCxnSpPr>
            <a:cxnSpLocks/>
          </p:cNvCxnSpPr>
          <p:nvPr/>
        </p:nvCxnSpPr>
        <p:spPr>
          <a:xfrm flipH="1" flipV="1">
            <a:off x="5373863" y="2647374"/>
            <a:ext cx="1084886" cy="197811"/>
          </a:xfrm>
          <a:prstGeom prst="line">
            <a:avLst/>
          </a:prstGeom>
          <a:ln w="41275"/>
        </p:spPr>
        <p:style>
          <a:lnRef idx="3">
            <a:schemeClr val="accent4"/>
          </a:lnRef>
          <a:fillRef idx="0">
            <a:schemeClr val="accent4"/>
          </a:fillRef>
          <a:effectRef idx="2">
            <a:schemeClr val="accent4"/>
          </a:effectRef>
          <a:fontRef idx="minor">
            <a:schemeClr val="tx1"/>
          </a:fontRef>
        </p:style>
      </p:cxnSp>
      <p:cxnSp>
        <p:nvCxnSpPr>
          <p:cNvPr id="44" name="Straight Arrow Connector 43">
            <a:extLst>
              <a:ext uri="{FF2B5EF4-FFF2-40B4-BE49-F238E27FC236}">
                <a16:creationId xmlns:a16="http://schemas.microsoft.com/office/drawing/2014/main" id="{4C011E68-6658-7F41-B97D-F956ED6C2479}"/>
              </a:ext>
            </a:extLst>
          </p:cNvPr>
          <p:cNvCxnSpPr/>
          <p:nvPr/>
        </p:nvCxnSpPr>
        <p:spPr>
          <a:xfrm flipV="1">
            <a:off x="10165080" y="2337869"/>
            <a:ext cx="0" cy="4062931"/>
          </a:xfrm>
          <a:prstGeom prst="straightConnector1">
            <a:avLst/>
          </a:prstGeom>
          <a:ln w="60325">
            <a:tailEnd type="triangle"/>
          </a:ln>
        </p:spPr>
        <p:style>
          <a:lnRef idx="3">
            <a:schemeClr val="accent4"/>
          </a:lnRef>
          <a:fillRef idx="0">
            <a:schemeClr val="accent4"/>
          </a:fillRef>
          <a:effectRef idx="2">
            <a:schemeClr val="accent4"/>
          </a:effectRef>
          <a:fontRef idx="minor">
            <a:schemeClr val="tx1"/>
          </a:fontRef>
        </p:style>
      </p:cxnSp>
      <p:sp>
        <p:nvSpPr>
          <p:cNvPr id="45" name="TextBox 44">
            <a:extLst>
              <a:ext uri="{FF2B5EF4-FFF2-40B4-BE49-F238E27FC236}">
                <a16:creationId xmlns:a16="http://schemas.microsoft.com/office/drawing/2014/main" id="{0C036DDF-0CC0-5346-B8E1-28BFC90AC8F8}"/>
              </a:ext>
            </a:extLst>
          </p:cNvPr>
          <p:cNvSpPr txBox="1"/>
          <p:nvPr/>
        </p:nvSpPr>
        <p:spPr>
          <a:xfrm>
            <a:off x="10289166" y="3694806"/>
            <a:ext cx="1516487" cy="707886"/>
          </a:xfrm>
          <a:prstGeom prst="rect">
            <a:avLst/>
          </a:prstGeom>
          <a:noFill/>
        </p:spPr>
        <p:txBody>
          <a:bodyPr wrap="square" rtlCol="0">
            <a:spAutoFit/>
          </a:bodyPr>
          <a:lstStyle/>
          <a:p>
            <a:r>
              <a:rPr lang="en-US" sz="2000">
                <a:latin typeface="Avenir Next" panose="020B0503020202020204" pitchFamily="34" charset="0"/>
              </a:rPr>
              <a:t>Bottom-up approach</a:t>
            </a:r>
          </a:p>
        </p:txBody>
      </p:sp>
    </p:spTree>
    <p:extLst>
      <p:ext uri="{BB962C8B-B14F-4D97-AF65-F5344CB8AC3E}">
        <p14:creationId xmlns:p14="http://schemas.microsoft.com/office/powerpoint/2010/main" val="266778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7989-5F9D-DB4C-BA86-0886FFCFA1CC}"/>
              </a:ext>
            </a:extLst>
          </p:cNvPr>
          <p:cNvSpPr>
            <a:spLocks noGrp="1"/>
          </p:cNvSpPr>
          <p:nvPr>
            <p:ph type="title"/>
          </p:nvPr>
        </p:nvSpPr>
        <p:spPr>
          <a:xfrm>
            <a:off x="1141413" y="618518"/>
            <a:ext cx="10310358" cy="1478570"/>
          </a:xfrm>
        </p:spPr>
        <p:txBody>
          <a:bodyPr>
            <a:normAutofit/>
          </a:bodyPr>
          <a:lstStyle/>
          <a:p>
            <a:r>
              <a:rPr lang="en-US" sz="3200">
                <a:latin typeface="Avenir Next" panose="020B0503020202020204" pitchFamily="34" charset="0"/>
              </a:rPr>
              <a:t>Context-free grammars: Formal definition</a:t>
            </a:r>
          </a:p>
        </p:txBody>
      </p:sp>
      <p:sp>
        <p:nvSpPr>
          <p:cNvPr id="3" name="Content Placeholder 2">
            <a:extLst>
              <a:ext uri="{FF2B5EF4-FFF2-40B4-BE49-F238E27FC236}">
                <a16:creationId xmlns:a16="http://schemas.microsoft.com/office/drawing/2014/main" id="{714E75C1-80E9-6D47-97FC-2C9AAF0D4B1B}"/>
              </a:ext>
            </a:extLst>
          </p:cNvPr>
          <p:cNvSpPr>
            <a:spLocks noGrp="1"/>
          </p:cNvSpPr>
          <p:nvPr>
            <p:ph idx="1"/>
          </p:nvPr>
        </p:nvSpPr>
        <p:spPr>
          <a:xfrm>
            <a:off x="1141412" y="2249486"/>
            <a:ext cx="10063617" cy="3989995"/>
          </a:xfrm>
        </p:spPr>
        <p:txBody>
          <a:bodyPr>
            <a:normAutofit fontScale="92500"/>
          </a:bodyPr>
          <a:lstStyle/>
          <a:p>
            <a:r>
              <a:rPr lang="en-US" sz="2800">
                <a:latin typeface="Avenir Next" panose="020B0503020202020204" pitchFamily="34" charset="0"/>
              </a:rPr>
              <a:t>A CFG is a defined by G = (</a:t>
            </a:r>
            <a:r>
              <a:rPr lang="en-US" sz="2800" i="1">
                <a:latin typeface="Avenir Next" panose="020B0503020202020204" pitchFamily="34" charset="0"/>
              </a:rPr>
              <a:t>N, ∑, R, S</a:t>
            </a:r>
            <a:r>
              <a:rPr lang="en-US" sz="2800">
                <a:latin typeface="Avenir Next" panose="020B0503020202020204" pitchFamily="34" charset="0"/>
              </a:rPr>
              <a:t>), where:</a:t>
            </a:r>
          </a:p>
          <a:p>
            <a:pPr marL="914400" lvl="1" indent="-457200">
              <a:buFont typeface="+mj-lt"/>
              <a:buAutoNum type="arabicPeriod"/>
            </a:pPr>
            <a:r>
              <a:rPr lang="en-US" sz="2800" i="1">
                <a:latin typeface="Avenir Next" panose="020B0503020202020204" pitchFamily="34" charset="0"/>
              </a:rPr>
              <a:t>N</a:t>
            </a:r>
            <a:r>
              <a:rPr lang="en-US" sz="2800">
                <a:latin typeface="Avenir Next" panose="020B0503020202020204" pitchFamily="34" charset="0"/>
              </a:rPr>
              <a:t> is the set of </a:t>
            </a:r>
            <a:r>
              <a:rPr lang="en-US" sz="2800" b="1">
                <a:latin typeface="Avenir Next" panose="020B0503020202020204" pitchFamily="34" charset="0"/>
              </a:rPr>
              <a:t>non-terminal symbols</a:t>
            </a:r>
          </a:p>
          <a:p>
            <a:pPr marL="914400" lvl="1" indent="-457200">
              <a:buFont typeface="+mj-lt"/>
              <a:buAutoNum type="arabicPeriod"/>
            </a:pPr>
            <a:r>
              <a:rPr lang="en-US" sz="2800" i="1">
                <a:latin typeface="Avenir Next" panose="020B0503020202020204" pitchFamily="34" charset="0"/>
              </a:rPr>
              <a:t>∑</a:t>
            </a:r>
            <a:r>
              <a:rPr lang="en-US" sz="2800">
                <a:latin typeface="Avenir Next" panose="020B0503020202020204" pitchFamily="34" charset="0"/>
              </a:rPr>
              <a:t> is the set of </a:t>
            </a:r>
            <a:r>
              <a:rPr lang="en-US" sz="2800" b="1">
                <a:latin typeface="Avenir Next" panose="020B0503020202020204" pitchFamily="34" charset="0"/>
              </a:rPr>
              <a:t>terminal symbols</a:t>
            </a:r>
            <a:r>
              <a:rPr lang="en-US" sz="2800">
                <a:latin typeface="Avenir Next" panose="020B0503020202020204" pitchFamily="34" charset="0"/>
              </a:rPr>
              <a:t> which do not belong to </a:t>
            </a:r>
            <a:r>
              <a:rPr lang="en-US" sz="2800" i="1">
                <a:latin typeface="Avenir Next" panose="020B0503020202020204" pitchFamily="34" charset="0"/>
              </a:rPr>
              <a:t>N</a:t>
            </a:r>
            <a:r>
              <a:rPr lang="en-US" sz="2800">
                <a:latin typeface="Avenir Next" panose="020B0503020202020204" pitchFamily="34" charset="0"/>
              </a:rPr>
              <a:t>.</a:t>
            </a:r>
          </a:p>
          <a:p>
            <a:pPr marL="914400" lvl="1" indent="-457200">
              <a:buFont typeface="+mj-lt"/>
              <a:buAutoNum type="arabicPeriod"/>
            </a:pPr>
            <a:r>
              <a:rPr lang="en-US" sz="2800" i="1">
                <a:latin typeface="Avenir Next" panose="020B0503020202020204" pitchFamily="34" charset="0"/>
              </a:rPr>
              <a:t>R </a:t>
            </a:r>
            <a:r>
              <a:rPr lang="en-US" sz="2800">
                <a:latin typeface="Avenir Next" panose="020B0503020202020204" pitchFamily="34" charset="0"/>
              </a:rPr>
              <a:t>is the set of </a:t>
            </a:r>
            <a:r>
              <a:rPr lang="en-US" sz="2800" b="1">
                <a:latin typeface="Avenir Next" panose="020B0503020202020204" pitchFamily="34" charset="0"/>
              </a:rPr>
              <a:t>production rules </a:t>
            </a:r>
            <a:r>
              <a:rPr lang="en-US" sz="2800">
                <a:latin typeface="Avenir Next" panose="020B0503020202020204" pitchFamily="34" charset="0"/>
              </a:rPr>
              <a:t>of the form </a:t>
            </a:r>
            <a:r>
              <a:rPr lang="en-US" sz="2800" i="1">
                <a:latin typeface="Avenir Next" panose="020B0503020202020204" pitchFamily="34" charset="0"/>
              </a:rPr>
              <a:t>A</a:t>
            </a:r>
            <a:r>
              <a:rPr lang="en-US" sz="2800">
                <a:latin typeface="Avenir Next" panose="020B0503020202020204" pitchFamily="34" charset="0"/>
              </a:rPr>
              <a:t>⇾𝛽 such that:</a:t>
            </a:r>
          </a:p>
          <a:p>
            <a:pPr lvl="2"/>
            <a:r>
              <a:rPr lang="en-US" sz="2800">
                <a:latin typeface="Avenir Next" panose="020B0503020202020204" pitchFamily="34" charset="0"/>
              </a:rPr>
              <a:t>A∈N</a:t>
            </a:r>
          </a:p>
          <a:p>
            <a:pPr lvl="2"/>
            <a:r>
              <a:rPr lang="en-US" sz="2800">
                <a:latin typeface="Avenir Next" panose="020B0503020202020204" pitchFamily="34" charset="0"/>
              </a:rPr>
              <a:t>𝛽 ∈ (N ∪ ∑)</a:t>
            </a:r>
          </a:p>
          <a:p>
            <a:pPr marL="914400" lvl="1" indent="-457200">
              <a:buFont typeface="+mj-lt"/>
              <a:buAutoNum type="arabicPeriod"/>
            </a:pPr>
            <a:r>
              <a:rPr lang="en-US" sz="2800" i="1">
                <a:latin typeface="Avenir Next" panose="020B0503020202020204" pitchFamily="34" charset="0"/>
              </a:rPr>
              <a:t>S</a:t>
            </a:r>
            <a:r>
              <a:rPr lang="en-US" sz="2800">
                <a:latin typeface="Avenir Next" panose="020B0503020202020204" pitchFamily="34" charset="0"/>
              </a:rPr>
              <a:t> is the </a:t>
            </a:r>
            <a:r>
              <a:rPr lang="en-US" sz="2800" b="1">
                <a:latin typeface="Avenir Next" panose="020B0503020202020204" pitchFamily="34" charset="0"/>
              </a:rPr>
              <a:t>start symbol </a:t>
            </a:r>
            <a:r>
              <a:rPr lang="en-US" sz="2800">
                <a:latin typeface="Avenir Next" panose="020B0503020202020204" pitchFamily="34" charset="0"/>
              </a:rPr>
              <a:t>&amp; S ∈ N</a:t>
            </a:r>
            <a:endParaRPr lang="en-US" sz="2800" i="1">
              <a:latin typeface="Avenir Next" panose="020B0503020202020204" pitchFamily="34" charset="0"/>
            </a:endParaRPr>
          </a:p>
        </p:txBody>
      </p:sp>
      <p:sp>
        <p:nvSpPr>
          <p:cNvPr id="4" name="Slide Number Placeholder 3">
            <a:extLst>
              <a:ext uri="{FF2B5EF4-FFF2-40B4-BE49-F238E27FC236}">
                <a16:creationId xmlns:a16="http://schemas.microsoft.com/office/drawing/2014/main" id="{3A9AF021-5949-364A-9A8E-53CBA47786AB}"/>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263673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920F-A80E-334B-AB2C-3CF7016C92CF}"/>
              </a:ext>
            </a:extLst>
          </p:cNvPr>
          <p:cNvSpPr>
            <a:spLocks noGrp="1"/>
          </p:cNvSpPr>
          <p:nvPr>
            <p:ph type="title"/>
          </p:nvPr>
        </p:nvSpPr>
        <p:spPr/>
        <p:txBody>
          <a:bodyPr/>
          <a:lstStyle/>
          <a:p>
            <a:r>
              <a:rPr lang="en-US">
                <a:latin typeface="Avenir Next" panose="020B0503020202020204" pitchFamily="34" charset="0"/>
              </a:rPr>
              <a:t>Context-free grammars: Example</a:t>
            </a:r>
            <a:endParaRPr lang="en-US"/>
          </a:p>
        </p:txBody>
      </p:sp>
      <p:sp>
        <p:nvSpPr>
          <p:cNvPr id="4" name="Slide Number Placeholder 3">
            <a:extLst>
              <a:ext uri="{FF2B5EF4-FFF2-40B4-BE49-F238E27FC236}">
                <a16:creationId xmlns:a16="http://schemas.microsoft.com/office/drawing/2014/main" id="{146DA448-C3DB-9043-8648-2443172C029D}"/>
              </a:ext>
            </a:extLst>
          </p:cNvPr>
          <p:cNvSpPr>
            <a:spLocks noGrp="1"/>
          </p:cNvSpPr>
          <p:nvPr>
            <p:ph type="sldNum" sz="quarter" idx="12"/>
          </p:nvPr>
        </p:nvSpPr>
        <p:spPr/>
        <p:txBody>
          <a:bodyPr/>
          <a:lstStyle/>
          <a:p>
            <a:fld id="{6D22F896-40B5-4ADD-8801-0D06FADFA095}" type="slidenum">
              <a:rPr lang="en-US" smtClean="0"/>
              <a:t>8</a:t>
            </a:fld>
            <a:endParaRPr lang="en-US"/>
          </a:p>
        </p:txBody>
      </p:sp>
      <p:pic>
        <p:nvPicPr>
          <p:cNvPr id="5" name="Picture 4">
            <a:extLst>
              <a:ext uri="{FF2B5EF4-FFF2-40B4-BE49-F238E27FC236}">
                <a16:creationId xmlns:a16="http://schemas.microsoft.com/office/drawing/2014/main" id="{2D3BA993-191E-5346-8BD2-C49EAE480DA5}"/>
              </a:ext>
            </a:extLst>
          </p:cNvPr>
          <p:cNvPicPr>
            <a:picLocks noChangeAspect="1"/>
          </p:cNvPicPr>
          <p:nvPr/>
        </p:nvPicPr>
        <p:blipFill rotWithShape="1">
          <a:blip r:embed="rId3"/>
          <a:srcRect b="4346"/>
          <a:stretch/>
        </p:blipFill>
        <p:spPr>
          <a:xfrm>
            <a:off x="1637664" y="1699840"/>
            <a:ext cx="8638657" cy="4580682"/>
          </a:xfrm>
          <a:prstGeom prst="rect">
            <a:avLst/>
          </a:prstGeom>
        </p:spPr>
      </p:pic>
      <p:sp>
        <p:nvSpPr>
          <p:cNvPr id="6" name="TextBox 5">
            <a:extLst>
              <a:ext uri="{FF2B5EF4-FFF2-40B4-BE49-F238E27FC236}">
                <a16:creationId xmlns:a16="http://schemas.microsoft.com/office/drawing/2014/main" id="{2B064006-962A-BA43-A6DD-400A5D79BB63}"/>
              </a:ext>
            </a:extLst>
          </p:cNvPr>
          <p:cNvSpPr txBox="1"/>
          <p:nvPr/>
        </p:nvSpPr>
        <p:spPr>
          <a:xfrm>
            <a:off x="2743200" y="6280522"/>
            <a:ext cx="7658763" cy="369332"/>
          </a:xfrm>
          <a:prstGeom prst="rect">
            <a:avLst/>
          </a:prstGeom>
          <a:noFill/>
        </p:spPr>
        <p:txBody>
          <a:bodyPr wrap="none" rtlCol="0">
            <a:spAutoFit/>
          </a:bodyPr>
          <a:lstStyle/>
          <a:p>
            <a:r>
              <a:rPr lang="en-GB">
                <a:latin typeface="Avenir Next" panose="020B0503020202020204" pitchFamily="34" charset="0"/>
              </a:rPr>
              <a:t>Speech and Language Processing by Daniel Jurafsky &amp; James H. Martin</a:t>
            </a:r>
          </a:p>
        </p:txBody>
      </p:sp>
    </p:spTree>
    <p:extLst>
      <p:ext uri="{BB962C8B-B14F-4D97-AF65-F5344CB8AC3E}">
        <p14:creationId xmlns:p14="http://schemas.microsoft.com/office/powerpoint/2010/main" val="4064295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920F-A80E-334B-AB2C-3CF7016C92CF}"/>
              </a:ext>
            </a:extLst>
          </p:cNvPr>
          <p:cNvSpPr>
            <a:spLocks noGrp="1"/>
          </p:cNvSpPr>
          <p:nvPr>
            <p:ph type="title"/>
          </p:nvPr>
        </p:nvSpPr>
        <p:spPr/>
        <p:txBody>
          <a:bodyPr anchor="ctr">
            <a:normAutofit/>
          </a:bodyPr>
          <a:lstStyle/>
          <a:p>
            <a:r>
              <a:rPr lang="en-US">
                <a:latin typeface="Avenir Next" panose="020B0503020202020204" pitchFamily="34" charset="0"/>
              </a:rPr>
              <a:t>Context-free grammars: Recursion</a:t>
            </a:r>
          </a:p>
        </p:txBody>
      </p:sp>
      <p:sp>
        <p:nvSpPr>
          <p:cNvPr id="16" name="Content Placeholder 3">
            <a:extLst>
              <a:ext uri="{FF2B5EF4-FFF2-40B4-BE49-F238E27FC236}">
                <a16:creationId xmlns:a16="http://schemas.microsoft.com/office/drawing/2014/main" id="{B1ABAF8E-AA89-4776-A340-949D36C8121B}"/>
              </a:ext>
            </a:extLst>
          </p:cNvPr>
          <p:cNvSpPr>
            <a:spLocks noGrp="1"/>
          </p:cNvSpPr>
          <p:nvPr>
            <p:ph idx="1"/>
          </p:nvPr>
        </p:nvSpPr>
        <p:spPr/>
        <p:txBody>
          <a:bodyPr/>
          <a:lstStyle/>
          <a:p>
            <a:pPr marL="457200" indent="-457200">
              <a:buFont typeface="+mj-lt"/>
              <a:buAutoNum type="arabicPeriod"/>
            </a:pPr>
            <a:r>
              <a:rPr lang="en-US" sz="2800">
                <a:latin typeface="Avenir Next" panose="020B0503020202020204" pitchFamily="34" charset="0"/>
              </a:rPr>
              <a:t>Left-recursion</a:t>
            </a:r>
          </a:p>
          <a:p>
            <a:pPr lvl="1"/>
            <a:r>
              <a:rPr lang="en-US" sz="2800" i="1">
                <a:latin typeface="Avenir Next" panose="020B0503020202020204" pitchFamily="34" charset="0"/>
              </a:rPr>
              <a:t>CatLanguage</a:t>
            </a:r>
            <a:r>
              <a:rPr lang="en-US" sz="2800">
                <a:latin typeface="Avenir Next" panose="020B0503020202020204" pitchFamily="34" charset="0"/>
              </a:rPr>
              <a:t>⇾</a:t>
            </a:r>
            <a:r>
              <a:rPr lang="en-US" sz="2800" i="1">
                <a:latin typeface="Avenir Next" panose="020B0503020202020204" pitchFamily="34" charset="0"/>
              </a:rPr>
              <a:t> CatLanguage meow </a:t>
            </a:r>
            <a:endParaRPr lang="en-US" sz="2800">
              <a:latin typeface="Avenir Next" panose="020B0503020202020204" pitchFamily="34" charset="0"/>
            </a:endParaRPr>
          </a:p>
          <a:p>
            <a:pPr marL="457200" indent="-457200">
              <a:buFont typeface="+mj-lt"/>
              <a:buAutoNum type="arabicPeriod"/>
            </a:pPr>
            <a:r>
              <a:rPr lang="en-US" sz="2800">
                <a:latin typeface="Avenir Next" panose="020B0503020202020204" pitchFamily="34" charset="0"/>
              </a:rPr>
              <a:t>Right-recursion</a:t>
            </a:r>
          </a:p>
          <a:p>
            <a:pPr lvl="1"/>
            <a:r>
              <a:rPr lang="en-US" sz="2800" i="1">
                <a:latin typeface="Avenir Next" panose="020B0503020202020204" pitchFamily="34" charset="0"/>
              </a:rPr>
              <a:t>CatLanguage </a:t>
            </a:r>
            <a:r>
              <a:rPr lang="en-US" sz="2800">
                <a:latin typeface="Avenir Next" panose="020B0503020202020204" pitchFamily="34" charset="0"/>
              </a:rPr>
              <a:t>⇾</a:t>
            </a:r>
            <a:r>
              <a:rPr lang="en-US" sz="2800" i="1">
                <a:latin typeface="Avenir Next" panose="020B0503020202020204" pitchFamily="34" charset="0"/>
              </a:rPr>
              <a:t> meow CatLanguage </a:t>
            </a:r>
          </a:p>
          <a:p>
            <a:r>
              <a:rPr lang="en-US" sz="2800">
                <a:latin typeface="Avenir Next" panose="020B0503020202020204" pitchFamily="34" charset="0"/>
              </a:rPr>
              <a:t>where </a:t>
            </a:r>
            <a:r>
              <a:rPr lang="en-US" sz="2800" i="1">
                <a:latin typeface="Avenir Next" panose="020B0503020202020204" pitchFamily="34" charset="0"/>
              </a:rPr>
              <a:t>CatLanguage</a:t>
            </a:r>
            <a:r>
              <a:rPr lang="en-US" sz="2800">
                <a:latin typeface="Avenir Next" panose="020B0503020202020204" pitchFamily="34" charset="0"/>
              </a:rPr>
              <a:t> is a non-terminal symbol &amp; </a:t>
            </a:r>
            <a:r>
              <a:rPr lang="en-US" sz="2800" i="1">
                <a:latin typeface="Avenir Next" panose="020B0503020202020204" pitchFamily="34" charset="0"/>
              </a:rPr>
              <a:t>meow</a:t>
            </a:r>
            <a:r>
              <a:rPr lang="en-US" sz="2800">
                <a:latin typeface="Avenir Next" panose="020B0503020202020204" pitchFamily="34" charset="0"/>
              </a:rPr>
              <a:t> is a terminal one.</a:t>
            </a:r>
          </a:p>
        </p:txBody>
      </p:sp>
      <p:sp>
        <p:nvSpPr>
          <p:cNvPr id="4" name="Slide Number Placeholder 3">
            <a:extLst>
              <a:ext uri="{FF2B5EF4-FFF2-40B4-BE49-F238E27FC236}">
                <a16:creationId xmlns:a16="http://schemas.microsoft.com/office/drawing/2014/main" id="{146DA448-C3DB-9043-8648-2443172C029D}"/>
              </a:ext>
            </a:extLst>
          </p:cNvPr>
          <p:cNvSpPr>
            <a:spLocks noGrp="1"/>
          </p:cNvSpPr>
          <p:nvPr>
            <p:ph type="sldNum" sz="quarter" idx="12"/>
          </p:nvPr>
        </p:nvSpPr>
        <p:spPr/>
        <p:txBody>
          <a:bodyPr anchor="ctr">
            <a:normAutofit/>
          </a:bodyPr>
          <a:lstStyle/>
          <a:p>
            <a:pPr>
              <a:spcAft>
                <a:spcPts val="600"/>
              </a:spcAft>
            </a:pPr>
            <a:fld id="{6D22F896-40B5-4ADD-8801-0D06FADFA095}" type="slidenum">
              <a:rPr lang="en-US" smtClean="0">
                <a:latin typeface="Avenir Next" panose="020B0503020202020204" pitchFamily="34" charset="0"/>
              </a:rPr>
              <a:pPr>
                <a:spcAft>
                  <a:spcPts val="600"/>
                </a:spcAft>
              </a:pPr>
              <a:t>9</a:t>
            </a:fld>
            <a:endParaRPr lang="en-US">
              <a:latin typeface="Avenir Next" panose="020B0503020202020204" pitchFamily="34" charset="0"/>
            </a:endParaRPr>
          </a:p>
        </p:txBody>
      </p:sp>
    </p:spTree>
    <p:extLst>
      <p:ext uri="{BB962C8B-B14F-4D97-AF65-F5344CB8AC3E}">
        <p14:creationId xmlns:p14="http://schemas.microsoft.com/office/powerpoint/2010/main" val="2511560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3">
      <a:dk1>
        <a:srgbClr val="000000"/>
      </a:dk1>
      <a:lt1>
        <a:srgbClr val="FFFFFF"/>
      </a:lt1>
      <a:dk2>
        <a:srgbClr val="A400DA"/>
      </a:dk2>
      <a:lt2>
        <a:srgbClr val="9700F3"/>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resentation2" id="{A8D36030-6E6D-DA46-B8C9-65DC6BEB57C3}" vid="{2AB8E03C-A388-234F-952C-8AD9927CC7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2399</Words>
  <Application>Microsoft Macintosh PowerPoint</Application>
  <PresentationFormat>Widescreen</PresentationFormat>
  <Paragraphs>368</Paragraphs>
  <Slides>36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Avenir Next</vt:lpstr>
      <vt:lpstr>Calibri</vt:lpstr>
      <vt:lpstr>Cambria</vt:lpstr>
      <vt:lpstr>Cambria Math</vt:lpstr>
      <vt:lpstr>Circuit</vt:lpstr>
      <vt:lpstr>PowerPoint Presentation</vt:lpstr>
      <vt:lpstr>Overview</vt:lpstr>
      <vt:lpstr>Applications #1: Sentiment Analysis</vt:lpstr>
      <vt:lpstr>Applications #2: Text-to-image Generation</vt:lpstr>
      <vt:lpstr>Part-of-speech terms in English</vt:lpstr>
      <vt:lpstr>Syntactic Parsing simplified</vt:lpstr>
      <vt:lpstr>Context-free grammars: Formal definition</vt:lpstr>
      <vt:lpstr>Context-free grammars: Example</vt:lpstr>
      <vt:lpstr>Context-free grammars: Recursion</vt:lpstr>
      <vt:lpstr>Syntactic Parsing: Revisited</vt:lpstr>
      <vt:lpstr>left-recursive Syntactic Parsing</vt:lpstr>
      <vt:lpstr>Ambiguity </vt:lpstr>
      <vt:lpstr>part-of-speech disambiguation </vt:lpstr>
      <vt:lpstr>part-of-speech tagging </vt:lpstr>
      <vt:lpstr>The Penn Treebank tag-set</vt:lpstr>
      <vt:lpstr>Ambiguous Tagging</vt:lpstr>
      <vt:lpstr>Hidden markov Model (HMM): Assumption</vt:lpstr>
      <vt:lpstr>Markov Chain: Definition</vt:lpstr>
      <vt:lpstr>Markov chain: Example</vt:lpstr>
      <vt:lpstr>Hidden markov Model: POS-Tagging</vt:lpstr>
      <vt:lpstr>Joint Probability</vt:lpstr>
      <vt:lpstr>Bigrams</vt:lpstr>
      <vt:lpstr>N-grams</vt:lpstr>
      <vt:lpstr>N-grams: Example</vt:lpstr>
      <vt:lpstr>N-grams: Problems</vt:lpstr>
      <vt:lpstr>morphisms</vt:lpstr>
      <vt:lpstr>Structure preserving mappings</vt:lpstr>
      <vt:lpstr>Structure preserving mappings</vt:lpstr>
      <vt:lpstr>Morphisms is all you need!</vt:lpstr>
      <vt:lpstr>Word embeddings</vt:lpstr>
      <vt:lpstr>Word representations</vt:lpstr>
      <vt:lpstr>What are word embeddings</vt:lpstr>
      <vt:lpstr>Meaning and context</vt:lpstr>
      <vt:lpstr>Fully-Connected Feed-Forward Neural network</vt:lpstr>
      <vt:lpstr>Word2vec idea: skipgram</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 Shameela Essack</dc:creator>
  <cp:lastModifiedBy>Vladislav Yotkov</cp:lastModifiedBy>
  <cp:revision>2</cp:revision>
  <cp:lastPrinted>2022-02-26T11:10:17Z</cp:lastPrinted>
  <dcterms:created xsi:type="dcterms:W3CDTF">2020-09-22T10:35:01Z</dcterms:created>
  <dcterms:modified xsi:type="dcterms:W3CDTF">2022-03-07T21:08:28Z</dcterms:modified>
</cp:coreProperties>
</file>